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65a0607d534b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6f068b953a46d1"/>
  </p:sldMasterIdLst>
  <p:sldIdLst>
    <p:sldId xmlns:r="http://schemas.openxmlformats.org/officeDocument/2006/relationships" id="256" r:id="R593995d527774e5a"/>
    <p:sldId xmlns:r="http://schemas.openxmlformats.org/officeDocument/2006/relationships" id="257" r:id="Rced24377bae24088"/>
    <p:sldId xmlns:r="http://schemas.openxmlformats.org/officeDocument/2006/relationships" id="258" r:id="Rdc22f05539fe42cf"/>
    <p:sldId xmlns:r="http://schemas.openxmlformats.org/officeDocument/2006/relationships" id="259" r:id="R481fac208ee64220"/>
    <p:sldId xmlns:r="http://schemas.openxmlformats.org/officeDocument/2006/relationships" id="260" r:id="R8e70320e4148410d"/>
    <p:sldId xmlns:r="http://schemas.openxmlformats.org/officeDocument/2006/relationships" id="261" r:id="Rcf6bf533fbda4e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6f068b953a46d1" /><Relationship Type="http://schemas.openxmlformats.org/officeDocument/2006/relationships/slide" Target="/ppt/slides/slide1.xml" Id="R593995d527774e5a" /><Relationship Type="http://schemas.openxmlformats.org/officeDocument/2006/relationships/slide" Target="/ppt/slides/slide2.xml" Id="Rced24377bae24088" /><Relationship Type="http://schemas.openxmlformats.org/officeDocument/2006/relationships/slide" Target="/ppt/slides/slide3.xml" Id="Rdc22f05539fe42cf" /><Relationship Type="http://schemas.openxmlformats.org/officeDocument/2006/relationships/slide" Target="/ppt/slides/slide4.xml" Id="R481fac208ee64220" /><Relationship Type="http://schemas.openxmlformats.org/officeDocument/2006/relationships/slide" Target="/ppt/slides/slide5.xml" Id="R8e70320e4148410d" /><Relationship Type="http://schemas.openxmlformats.org/officeDocument/2006/relationships/slide" Target="/ppt/slides/slide6.xml" Id="Rcf6bf533fbda4e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bfaeb1081348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5656952644ee3" /><Relationship Type="http://schemas.openxmlformats.org/officeDocument/2006/relationships/theme" Target="/ppt/slideMasters/theme/theme1.xml" Id="R4c5b7e73183945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75656952644e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e2c57c1af4b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2aae29a694d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099b84bdd4d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714b6fe6d4d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40f91cbd646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77b46cc404b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SÖTA BROR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SÖTA BROR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SÖTA BROR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SÖTA BROR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SÖTA BROR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SÖTA BROR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Vigvollåsen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4635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08 62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994 858 653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SÖTA BROR AS</a:t>
            </a:r>
          </a:p>
        </p:txBody>
      </p:sp>
    </p:spTree>
  </p:cSld>
  <p:clrMapOvr>
    <a:masterClrMapping xmlns:a="http://schemas.openxmlformats.org/drawingml/2006/main"/>
  </p:clrMapOvr>
</p:sld>
</file>