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58320a03142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f4f6c80f43405a"/>
  </p:sldMasterIdLst>
  <p:sldIdLst>
    <p:sldId xmlns:r="http://schemas.openxmlformats.org/officeDocument/2006/relationships" id="256" r:id="R06309312aabb4c72"/>
    <p:sldId xmlns:r="http://schemas.openxmlformats.org/officeDocument/2006/relationships" id="257" r:id="R0c80e3e6f2f842ab"/>
    <p:sldId xmlns:r="http://schemas.openxmlformats.org/officeDocument/2006/relationships" id="258" r:id="Re3a05f1646ab46f0"/>
    <p:sldId xmlns:r="http://schemas.openxmlformats.org/officeDocument/2006/relationships" id="259" r:id="R9e047900a8ca46c5"/>
    <p:sldId xmlns:r="http://schemas.openxmlformats.org/officeDocument/2006/relationships" id="260" r:id="Rcbda81223dd84f51"/>
    <p:sldId xmlns:r="http://schemas.openxmlformats.org/officeDocument/2006/relationships" id="261" r:id="R7927c74e4f594ddc"/>
    <p:sldId xmlns:r="http://schemas.openxmlformats.org/officeDocument/2006/relationships" id="262" r:id="Rc87a4bde4abc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4f6c80f43405a" /><Relationship Type="http://schemas.openxmlformats.org/officeDocument/2006/relationships/slide" Target="/ppt/slides/slide1.xml" Id="R06309312aabb4c72" /><Relationship Type="http://schemas.openxmlformats.org/officeDocument/2006/relationships/slide" Target="/ppt/slides/slide2.xml" Id="R0c80e3e6f2f842ab" /><Relationship Type="http://schemas.openxmlformats.org/officeDocument/2006/relationships/slide" Target="/ppt/slides/slide3.xml" Id="Re3a05f1646ab46f0" /><Relationship Type="http://schemas.openxmlformats.org/officeDocument/2006/relationships/slide" Target="/ppt/slides/slide4.xml" Id="R9e047900a8ca46c5" /><Relationship Type="http://schemas.openxmlformats.org/officeDocument/2006/relationships/slide" Target="/ppt/slides/slide5.xml" Id="Rcbda81223dd84f51" /><Relationship Type="http://schemas.openxmlformats.org/officeDocument/2006/relationships/slide" Target="/ppt/slides/slide6.xml" Id="R7927c74e4f594ddc" /><Relationship Type="http://schemas.openxmlformats.org/officeDocument/2006/relationships/slide" Target="/ppt/slides/slide7.xml" Id="Rc87a4bde4abc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d52e526154a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a5456879e4abb" /><Relationship Type="http://schemas.openxmlformats.org/officeDocument/2006/relationships/theme" Target="/ppt/slideMasters/theme/theme1.xml" Id="R6ae952f8d6ac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da5456879e4a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21d49f48e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9fe8f3df946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2c2473d10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a0274f62048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b5e4452f445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39966658342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82f60248746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BENELOS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LARS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BENEDICTE SKÅLNES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SEVERIN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THALE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TIRIL MATHILDE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Lars-Olav Skålnes, Storetveitvegen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5231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23 48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los@revisor-partner.no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