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5f36a3aa1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921ccc834418e"/>
  </p:sldMasterIdLst>
  <p:sldIdLst>
    <p:sldId xmlns:r="http://schemas.openxmlformats.org/officeDocument/2006/relationships" id="256" r:id="Ref2afaa2531446ec"/>
    <p:sldId xmlns:r="http://schemas.openxmlformats.org/officeDocument/2006/relationships" id="257" r:id="Ra41a7b02b2e945c6"/>
    <p:sldId xmlns:r="http://schemas.openxmlformats.org/officeDocument/2006/relationships" id="258" r:id="Ra7b1e8dcfe8f4780"/>
    <p:sldId xmlns:r="http://schemas.openxmlformats.org/officeDocument/2006/relationships" id="259" r:id="R9ddf941a238642fe"/>
    <p:sldId xmlns:r="http://schemas.openxmlformats.org/officeDocument/2006/relationships" id="260" r:id="Re3e276cd86df40e5"/>
    <p:sldId xmlns:r="http://schemas.openxmlformats.org/officeDocument/2006/relationships" id="261" r:id="R078ed032f3704085"/>
    <p:sldId xmlns:r="http://schemas.openxmlformats.org/officeDocument/2006/relationships" id="262" r:id="R12b0cb7b898b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921ccc834418e" /><Relationship Type="http://schemas.openxmlformats.org/officeDocument/2006/relationships/slide" Target="/ppt/slides/slide1.xml" Id="Ref2afaa2531446ec" /><Relationship Type="http://schemas.openxmlformats.org/officeDocument/2006/relationships/slide" Target="/ppt/slides/slide2.xml" Id="Ra41a7b02b2e945c6" /><Relationship Type="http://schemas.openxmlformats.org/officeDocument/2006/relationships/slide" Target="/ppt/slides/slide3.xml" Id="Ra7b1e8dcfe8f4780" /><Relationship Type="http://schemas.openxmlformats.org/officeDocument/2006/relationships/slide" Target="/ppt/slides/slide4.xml" Id="R9ddf941a238642fe" /><Relationship Type="http://schemas.openxmlformats.org/officeDocument/2006/relationships/slide" Target="/ppt/slides/slide5.xml" Id="Re3e276cd86df40e5" /><Relationship Type="http://schemas.openxmlformats.org/officeDocument/2006/relationships/slide" Target="/ppt/slides/slide6.xml" Id="R078ed032f3704085" /><Relationship Type="http://schemas.openxmlformats.org/officeDocument/2006/relationships/slide" Target="/ppt/slides/slide7.xml" Id="R12b0cb7b898b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c1bfce0b9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951a83a54d49" /><Relationship Type="http://schemas.openxmlformats.org/officeDocument/2006/relationships/theme" Target="/ppt/slideMasters/theme/theme1.xml" Id="Rdb11241209eb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f951a83a5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478cef3f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cc054e20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160a6641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a0f81fcd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25154b16a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5e70dde37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c2e7ccf6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8 365 616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NÆSS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994 724 010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