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93a82a335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8c93ec0744720"/>
  </p:sldMasterIdLst>
  <p:sldIdLst>
    <p:sldId xmlns:r="http://schemas.openxmlformats.org/officeDocument/2006/relationships" id="256" r:id="R4172b8f3fb8249b2"/>
    <p:sldId xmlns:r="http://schemas.openxmlformats.org/officeDocument/2006/relationships" id="257" r:id="R61461c35893d4f0d"/>
    <p:sldId xmlns:r="http://schemas.openxmlformats.org/officeDocument/2006/relationships" id="258" r:id="Rc2230d85e6f44fbf"/>
    <p:sldId xmlns:r="http://schemas.openxmlformats.org/officeDocument/2006/relationships" id="259" r:id="Re2d1faf0374e44c5"/>
    <p:sldId xmlns:r="http://schemas.openxmlformats.org/officeDocument/2006/relationships" id="260" r:id="Rac34785db6294e46"/>
    <p:sldId xmlns:r="http://schemas.openxmlformats.org/officeDocument/2006/relationships" id="261" r:id="Rad70bf3f48974b11"/>
    <p:sldId xmlns:r="http://schemas.openxmlformats.org/officeDocument/2006/relationships" id="262" r:id="R53e4415eae4a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8c93ec0744720" /><Relationship Type="http://schemas.openxmlformats.org/officeDocument/2006/relationships/slide" Target="/ppt/slides/slide1.xml" Id="R4172b8f3fb8249b2" /><Relationship Type="http://schemas.openxmlformats.org/officeDocument/2006/relationships/slide" Target="/ppt/slides/slide2.xml" Id="R61461c35893d4f0d" /><Relationship Type="http://schemas.openxmlformats.org/officeDocument/2006/relationships/slide" Target="/ppt/slides/slide3.xml" Id="Rc2230d85e6f44fbf" /><Relationship Type="http://schemas.openxmlformats.org/officeDocument/2006/relationships/slide" Target="/ppt/slides/slide4.xml" Id="Re2d1faf0374e44c5" /><Relationship Type="http://schemas.openxmlformats.org/officeDocument/2006/relationships/slide" Target="/ppt/slides/slide5.xml" Id="Rac34785db6294e46" /><Relationship Type="http://schemas.openxmlformats.org/officeDocument/2006/relationships/slide" Target="/ppt/slides/slide6.xml" Id="Rad70bf3f48974b11" /><Relationship Type="http://schemas.openxmlformats.org/officeDocument/2006/relationships/slide" Target="/ppt/slides/slide7.xml" Id="R53e4415eae4a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5398600f8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4c4a239194ed7" /><Relationship Type="http://schemas.openxmlformats.org/officeDocument/2006/relationships/theme" Target="/ppt/slideMasters/theme/theme1.xml" Id="Re2e876e339dc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4c4a23919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0abc82f9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11fc3a9fc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26ab6435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9d617267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5c4e9bfdd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b64011fa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5dee8cc79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