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01dd3af15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e476da8da46b4"/>
  </p:sldMasterIdLst>
  <p:sldIdLst>
    <p:sldId xmlns:r="http://schemas.openxmlformats.org/officeDocument/2006/relationships" id="256" r:id="R0074e4bf03f7483b"/>
    <p:sldId xmlns:r="http://schemas.openxmlformats.org/officeDocument/2006/relationships" id="257" r:id="R5c6d60eb70d24e04"/>
    <p:sldId xmlns:r="http://schemas.openxmlformats.org/officeDocument/2006/relationships" id="258" r:id="Ra1c991bd7ff44eee"/>
    <p:sldId xmlns:r="http://schemas.openxmlformats.org/officeDocument/2006/relationships" id="259" r:id="R53303f0e6e404fe5"/>
    <p:sldId xmlns:r="http://schemas.openxmlformats.org/officeDocument/2006/relationships" id="260" r:id="Re01ca44246664979"/>
    <p:sldId xmlns:r="http://schemas.openxmlformats.org/officeDocument/2006/relationships" id="261" r:id="R93f49a72d4ca45db"/>
    <p:sldId xmlns:r="http://schemas.openxmlformats.org/officeDocument/2006/relationships" id="262" r:id="R3948383d8074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e476da8da46b4" /><Relationship Type="http://schemas.openxmlformats.org/officeDocument/2006/relationships/slide" Target="/ppt/slides/slide1.xml" Id="R0074e4bf03f7483b" /><Relationship Type="http://schemas.openxmlformats.org/officeDocument/2006/relationships/slide" Target="/ppt/slides/slide2.xml" Id="R5c6d60eb70d24e04" /><Relationship Type="http://schemas.openxmlformats.org/officeDocument/2006/relationships/slide" Target="/ppt/slides/slide3.xml" Id="Ra1c991bd7ff44eee" /><Relationship Type="http://schemas.openxmlformats.org/officeDocument/2006/relationships/slide" Target="/ppt/slides/slide4.xml" Id="R53303f0e6e404fe5" /><Relationship Type="http://schemas.openxmlformats.org/officeDocument/2006/relationships/slide" Target="/ppt/slides/slide5.xml" Id="Re01ca44246664979" /><Relationship Type="http://schemas.openxmlformats.org/officeDocument/2006/relationships/slide" Target="/ppt/slides/slide6.xml" Id="R93f49a72d4ca45db" /><Relationship Type="http://schemas.openxmlformats.org/officeDocument/2006/relationships/slide" Target="/ppt/slides/slide7.xml" Id="R3948383d8074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517d54f67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b5dea64f442f" /><Relationship Type="http://schemas.openxmlformats.org/officeDocument/2006/relationships/theme" Target="/ppt/slideMasters/theme/theme1.xml" Id="R8857478f4caf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fb5dea64f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79b4e11f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c2e9612b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27bccae49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56fdb472c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ff815b95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9335d3e57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80695f451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