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6859e1c75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d99d6c01545fe"/>
  </p:sldMasterIdLst>
  <p:sldIdLst>
    <p:sldId xmlns:r="http://schemas.openxmlformats.org/officeDocument/2006/relationships" id="256" r:id="R9d08992a7069454e"/>
    <p:sldId xmlns:r="http://schemas.openxmlformats.org/officeDocument/2006/relationships" id="257" r:id="R882335acb5d84a14"/>
    <p:sldId xmlns:r="http://schemas.openxmlformats.org/officeDocument/2006/relationships" id="258" r:id="R777683812063405f"/>
    <p:sldId xmlns:r="http://schemas.openxmlformats.org/officeDocument/2006/relationships" id="259" r:id="R5deeeb51146d4580"/>
    <p:sldId xmlns:r="http://schemas.openxmlformats.org/officeDocument/2006/relationships" id="260" r:id="Rb64cf6b80ac14dea"/>
    <p:sldId xmlns:r="http://schemas.openxmlformats.org/officeDocument/2006/relationships" id="261" r:id="R0255d7ed75dc491e"/>
    <p:sldId xmlns:r="http://schemas.openxmlformats.org/officeDocument/2006/relationships" id="262" r:id="R8f8cc87e6f45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d99d6c01545fe" /><Relationship Type="http://schemas.openxmlformats.org/officeDocument/2006/relationships/slide" Target="/ppt/slides/slide1.xml" Id="R9d08992a7069454e" /><Relationship Type="http://schemas.openxmlformats.org/officeDocument/2006/relationships/slide" Target="/ppt/slides/slide2.xml" Id="R882335acb5d84a14" /><Relationship Type="http://schemas.openxmlformats.org/officeDocument/2006/relationships/slide" Target="/ppt/slides/slide3.xml" Id="R777683812063405f" /><Relationship Type="http://schemas.openxmlformats.org/officeDocument/2006/relationships/slide" Target="/ppt/slides/slide4.xml" Id="R5deeeb51146d4580" /><Relationship Type="http://schemas.openxmlformats.org/officeDocument/2006/relationships/slide" Target="/ppt/slides/slide5.xml" Id="Rb64cf6b80ac14dea" /><Relationship Type="http://schemas.openxmlformats.org/officeDocument/2006/relationships/slide" Target="/ppt/slides/slide6.xml" Id="R0255d7ed75dc491e" /><Relationship Type="http://schemas.openxmlformats.org/officeDocument/2006/relationships/slide" Target="/ppt/slides/slide7.xml" Id="R8f8cc87e6f45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90a25ba04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e7a20f8d349d4" /><Relationship Type="http://schemas.openxmlformats.org/officeDocument/2006/relationships/theme" Target="/ppt/slideMasters/theme/theme1.xml" Id="R5978d2f8db87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e7a20f8d3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a80d0fa2c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ae553ea02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f450def4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a1f0239b6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8c844115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58bb1bf3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0d344e1b7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GAUSTAD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