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ae8420f8c246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41432c53a54dcf"/>
  </p:sldMasterIdLst>
  <p:sldIdLst>
    <p:sldId xmlns:r="http://schemas.openxmlformats.org/officeDocument/2006/relationships" id="256" r:id="R67003c79ce9f4f51"/>
    <p:sldId xmlns:r="http://schemas.openxmlformats.org/officeDocument/2006/relationships" id="257" r:id="R1d5d5c9b752b457c"/>
    <p:sldId xmlns:r="http://schemas.openxmlformats.org/officeDocument/2006/relationships" id="258" r:id="R5ef9dee6e5564173"/>
    <p:sldId xmlns:r="http://schemas.openxmlformats.org/officeDocument/2006/relationships" id="259" r:id="R3743250cb28c4edd"/>
    <p:sldId xmlns:r="http://schemas.openxmlformats.org/officeDocument/2006/relationships" id="260" r:id="R9a4a169dddc04622"/>
    <p:sldId xmlns:r="http://schemas.openxmlformats.org/officeDocument/2006/relationships" id="261" r:id="R55d9c26e6e0645cc"/>
    <p:sldId xmlns:r="http://schemas.openxmlformats.org/officeDocument/2006/relationships" id="262" r:id="Rec49fa2aaddf40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1432c53a54dcf" /><Relationship Type="http://schemas.openxmlformats.org/officeDocument/2006/relationships/slide" Target="/ppt/slides/slide1.xml" Id="R67003c79ce9f4f51" /><Relationship Type="http://schemas.openxmlformats.org/officeDocument/2006/relationships/slide" Target="/ppt/slides/slide2.xml" Id="R1d5d5c9b752b457c" /><Relationship Type="http://schemas.openxmlformats.org/officeDocument/2006/relationships/slide" Target="/ppt/slides/slide3.xml" Id="R5ef9dee6e5564173" /><Relationship Type="http://schemas.openxmlformats.org/officeDocument/2006/relationships/slide" Target="/ppt/slides/slide4.xml" Id="R3743250cb28c4edd" /><Relationship Type="http://schemas.openxmlformats.org/officeDocument/2006/relationships/slide" Target="/ppt/slides/slide5.xml" Id="R9a4a169dddc04622" /><Relationship Type="http://schemas.openxmlformats.org/officeDocument/2006/relationships/slide" Target="/ppt/slides/slide6.xml" Id="R55d9c26e6e0645cc" /><Relationship Type="http://schemas.openxmlformats.org/officeDocument/2006/relationships/slide" Target="/ppt/slides/slide7.xml" Id="Rec49fa2aaddf40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7be532fc834b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db24f941b451f" /><Relationship Type="http://schemas.openxmlformats.org/officeDocument/2006/relationships/theme" Target="/ppt/slideMasters/theme/theme1.xml" Id="Rdf70ab2522824a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3db24f941b45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b6dd5300a4f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e50221dd048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2b67f0ccd48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c71d61a8548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cbdd4724341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b9981a0504b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d96bc74cb4b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RABBEN REAL ESTATE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RABBEN REAL ESTATE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1 049 677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1 952 660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5 627 288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RABBEN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Åslandhellinga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runar.rabben@rabben.com.au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www.rabben.com.au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994 637 487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RABBEN REAL ESTATE AS</a:t>
            </a:r>
          </a:p>
        </p:txBody>
      </p:sp>
    </p:spTree>
  </p:cSld>
  <p:clrMapOvr>
    <a:masterClrMapping xmlns:a="http://schemas.openxmlformats.org/drawingml/2006/main"/>
  </p:clrMapOvr>
</p:sld>
</file>