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27b9f9a29347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2f8b3300b24697"/>
  </p:sldMasterIdLst>
  <p:sldIdLst>
    <p:sldId xmlns:r="http://schemas.openxmlformats.org/officeDocument/2006/relationships" id="256" r:id="R1d6b21e7b8f748bb"/>
    <p:sldId xmlns:r="http://schemas.openxmlformats.org/officeDocument/2006/relationships" id="257" r:id="R87fd32f194244195"/>
    <p:sldId xmlns:r="http://schemas.openxmlformats.org/officeDocument/2006/relationships" id="258" r:id="R6270a50752d147a1"/>
    <p:sldId xmlns:r="http://schemas.openxmlformats.org/officeDocument/2006/relationships" id="259" r:id="R0ffa24875e584e06"/>
    <p:sldId xmlns:r="http://schemas.openxmlformats.org/officeDocument/2006/relationships" id="260" r:id="R5e56c367dd7a4c2b"/>
    <p:sldId xmlns:r="http://schemas.openxmlformats.org/officeDocument/2006/relationships" id="261" r:id="Re824a59c50c44f10"/>
    <p:sldId xmlns:r="http://schemas.openxmlformats.org/officeDocument/2006/relationships" id="262" r:id="R1f89273e86db4b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2f8b3300b24697" /><Relationship Type="http://schemas.openxmlformats.org/officeDocument/2006/relationships/slide" Target="/ppt/slides/slide1.xml" Id="R1d6b21e7b8f748bb" /><Relationship Type="http://schemas.openxmlformats.org/officeDocument/2006/relationships/slide" Target="/ppt/slides/slide2.xml" Id="R87fd32f194244195" /><Relationship Type="http://schemas.openxmlformats.org/officeDocument/2006/relationships/slide" Target="/ppt/slides/slide3.xml" Id="R6270a50752d147a1" /><Relationship Type="http://schemas.openxmlformats.org/officeDocument/2006/relationships/slide" Target="/ppt/slides/slide4.xml" Id="R0ffa24875e584e06" /><Relationship Type="http://schemas.openxmlformats.org/officeDocument/2006/relationships/slide" Target="/ppt/slides/slide5.xml" Id="R5e56c367dd7a4c2b" /><Relationship Type="http://schemas.openxmlformats.org/officeDocument/2006/relationships/slide" Target="/ppt/slides/slide6.xml" Id="Re824a59c50c44f10" /><Relationship Type="http://schemas.openxmlformats.org/officeDocument/2006/relationships/slide" Target="/ppt/slides/slide7.xml" Id="R1f89273e86db4b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3fa843a5e442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82278e1734324" /><Relationship Type="http://schemas.openxmlformats.org/officeDocument/2006/relationships/theme" Target="/ppt/slideMasters/theme/theme1.xml" Id="Raf583c5958be45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e82278e17343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37de8cd3046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9fb21565343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a217f72b949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dceba166941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0a619835141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7e9cddaaa4a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15676620a48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CITOMEDIA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CITOMEDIA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−157 857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601 431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2 821 229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3 734 651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KRISTIAN AMUNDSEN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Alf Kristian Amundsen, Østagløttveien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faktura@citomedia.no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994 560 115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