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ce933ef3ff45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f21c4a447b4d57"/>
  </p:sldMasterIdLst>
  <p:sldIdLst>
    <p:sldId xmlns:r="http://schemas.openxmlformats.org/officeDocument/2006/relationships" id="256" r:id="Rce2b8aa08133434b"/>
    <p:sldId xmlns:r="http://schemas.openxmlformats.org/officeDocument/2006/relationships" id="257" r:id="R32448ae73f67475c"/>
    <p:sldId xmlns:r="http://schemas.openxmlformats.org/officeDocument/2006/relationships" id="258" r:id="Rc72cac37b69f4aaa"/>
    <p:sldId xmlns:r="http://schemas.openxmlformats.org/officeDocument/2006/relationships" id="259" r:id="R94f63f31ce3e4a8b"/>
    <p:sldId xmlns:r="http://schemas.openxmlformats.org/officeDocument/2006/relationships" id="260" r:id="R4bcf5ae87c52432a"/>
    <p:sldId xmlns:r="http://schemas.openxmlformats.org/officeDocument/2006/relationships" id="261" r:id="R733a834a103f402c"/>
    <p:sldId xmlns:r="http://schemas.openxmlformats.org/officeDocument/2006/relationships" id="262" r:id="R11a268e722624c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f21c4a447b4d57" /><Relationship Type="http://schemas.openxmlformats.org/officeDocument/2006/relationships/slide" Target="/ppt/slides/slide1.xml" Id="Rce2b8aa08133434b" /><Relationship Type="http://schemas.openxmlformats.org/officeDocument/2006/relationships/slide" Target="/ppt/slides/slide2.xml" Id="R32448ae73f67475c" /><Relationship Type="http://schemas.openxmlformats.org/officeDocument/2006/relationships/slide" Target="/ppt/slides/slide3.xml" Id="Rc72cac37b69f4aaa" /><Relationship Type="http://schemas.openxmlformats.org/officeDocument/2006/relationships/slide" Target="/ppt/slides/slide4.xml" Id="R94f63f31ce3e4a8b" /><Relationship Type="http://schemas.openxmlformats.org/officeDocument/2006/relationships/slide" Target="/ppt/slides/slide5.xml" Id="R4bcf5ae87c52432a" /><Relationship Type="http://schemas.openxmlformats.org/officeDocument/2006/relationships/slide" Target="/ppt/slides/slide6.xml" Id="R733a834a103f402c" /><Relationship Type="http://schemas.openxmlformats.org/officeDocument/2006/relationships/slide" Target="/ppt/slides/slide7.xml" Id="R11a268e722624c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900b41c7c947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ab37e104a41a6" /><Relationship Type="http://schemas.openxmlformats.org/officeDocument/2006/relationships/theme" Target="/ppt/slideMasters/theme/theme1.xml" Id="R15b62ff1962d41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7ab37e104a41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aac5220ac43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cd96bbdde40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697e63bab44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77b2b90554a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d77b831b84c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006254bfc45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7176c87c64c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OPPDAL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OPPDAL HOTELLDRIFT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73 779 730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19 047 010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CARSTENS EIENDOM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F-HOLDING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 + TO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TIENTI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Setroms veg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www.skiferhotel.no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994 549 685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