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6cf2d3295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893a9bf704fb8"/>
  </p:sldMasterIdLst>
  <p:sldIdLst>
    <p:sldId xmlns:r="http://schemas.openxmlformats.org/officeDocument/2006/relationships" id="256" r:id="R7f8d4f3d9f60437b"/>
    <p:sldId xmlns:r="http://schemas.openxmlformats.org/officeDocument/2006/relationships" id="257" r:id="R079bbbdd33ff4a57"/>
    <p:sldId xmlns:r="http://schemas.openxmlformats.org/officeDocument/2006/relationships" id="258" r:id="R82c4c086f0bd4ee5"/>
    <p:sldId xmlns:r="http://schemas.openxmlformats.org/officeDocument/2006/relationships" id="259" r:id="Re675846d0b7e4aa1"/>
    <p:sldId xmlns:r="http://schemas.openxmlformats.org/officeDocument/2006/relationships" id="260" r:id="R027e00f6daa94e86"/>
    <p:sldId xmlns:r="http://schemas.openxmlformats.org/officeDocument/2006/relationships" id="261" r:id="R179c00fd7966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893a9bf704fb8" /><Relationship Type="http://schemas.openxmlformats.org/officeDocument/2006/relationships/slide" Target="/ppt/slides/slide1.xml" Id="R7f8d4f3d9f60437b" /><Relationship Type="http://schemas.openxmlformats.org/officeDocument/2006/relationships/slide" Target="/ppt/slides/slide2.xml" Id="R079bbbdd33ff4a57" /><Relationship Type="http://schemas.openxmlformats.org/officeDocument/2006/relationships/slide" Target="/ppt/slides/slide3.xml" Id="R82c4c086f0bd4ee5" /><Relationship Type="http://schemas.openxmlformats.org/officeDocument/2006/relationships/slide" Target="/ppt/slides/slide4.xml" Id="Re675846d0b7e4aa1" /><Relationship Type="http://schemas.openxmlformats.org/officeDocument/2006/relationships/slide" Target="/ppt/slides/slide5.xml" Id="R027e00f6daa94e86" /><Relationship Type="http://schemas.openxmlformats.org/officeDocument/2006/relationships/slide" Target="/ppt/slides/slide6.xml" Id="R179c00fd7966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fca0bd2bc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da69cab64987" /><Relationship Type="http://schemas.openxmlformats.org/officeDocument/2006/relationships/theme" Target="/ppt/slideMasters/theme/theme1.xml" Id="Rdce7c1c65581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2da69cab6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7db67172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a9352e71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f4314515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d1bb582f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d19d771c9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36d024c8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