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d84f15973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eb58f448f4f20"/>
  </p:sldMasterIdLst>
  <p:sldIdLst>
    <p:sldId xmlns:r="http://schemas.openxmlformats.org/officeDocument/2006/relationships" id="256" r:id="R4401a759ec9e4dd9"/>
    <p:sldId xmlns:r="http://schemas.openxmlformats.org/officeDocument/2006/relationships" id="257" r:id="R74195857b70941b2"/>
    <p:sldId xmlns:r="http://schemas.openxmlformats.org/officeDocument/2006/relationships" id="258" r:id="Rcd188c7230c94cb5"/>
    <p:sldId xmlns:r="http://schemas.openxmlformats.org/officeDocument/2006/relationships" id="259" r:id="Rb3c3a2f67a664bf6"/>
    <p:sldId xmlns:r="http://schemas.openxmlformats.org/officeDocument/2006/relationships" id="260" r:id="R7435fc543fab4d7d"/>
    <p:sldId xmlns:r="http://schemas.openxmlformats.org/officeDocument/2006/relationships" id="261" r:id="R3c2492802d7c4c41"/>
    <p:sldId xmlns:r="http://schemas.openxmlformats.org/officeDocument/2006/relationships" id="262" r:id="R6d895a38eaa4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eb58f448f4f20" /><Relationship Type="http://schemas.openxmlformats.org/officeDocument/2006/relationships/slide" Target="/ppt/slides/slide1.xml" Id="R4401a759ec9e4dd9" /><Relationship Type="http://schemas.openxmlformats.org/officeDocument/2006/relationships/slide" Target="/ppt/slides/slide2.xml" Id="R74195857b70941b2" /><Relationship Type="http://schemas.openxmlformats.org/officeDocument/2006/relationships/slide" Target="/ppt/slides/slide3.xml" Id="Rcd188c7230c94cb5" /><Relationship Type="http://schemas.openxmlformats.org/officeDocument/2006/relationships/slide" Target="/ppt/slides/slide4.xml" Id="Rb3c3a2f67a664bf6" /><Relationship Type="http://schemas.openxmlformats.org/officeDocument/2006/relationships/slide" Target="/ppt/slides/slide5.xml" Id="R7435fc543fab4d7d" /><Relationship Type="http://schemas.openxmlformats.org/officeDocument/2006/relationships/slide" Target="/ppt/slides/slide6.xml" Id="R3c2492802d7c4c41" /><Relationship Type="http://schemas.openxmlformats.org/officeDocument/2006/relationships/slide" Target="/ppt/slides/slide7.xml" Id="R6d895a38eaa4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902cd74b1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a47bacfb4373" /><Relationship Type="http://schemas.openxmlformats.org/officeDocument/2006/relationships/theme" Target="/ppt/slideMasters/theme/theme1.xml" Id="Rfc8d4ab66036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3a47bacfb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71e91709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a6e0cf33e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71d60ec8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8eb72e7a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55f323fbe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02e22fb0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51cc22c2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