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9b4f718d4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efb6908b44bfe"/>
  </p:sldMasterIdLst>
  <p:sldIdLst>
    <p:sldId xmlns:r="http://schemas.openxmlformats.org/officeDocument/2006/relationships" id="256" r:id="Rc3ad36ffb2504167"/>
    <p:sldId xmlns:r="http://schemas.openxmlformats.org/officeDocument/2006/relationships" id="257" r:id="R508308e0760f4261"/>
    <p:sldId xmlns:r="http://schemas.openxmlformats.org/officeDocument/2006/relationships" id="258" r:id="R377e2248d1784eb3"/>
    <p:sldId xmlns:r="http://schemas.openxmlformats.org/officeDocument/2006/relationships" id="259" r:id="R4c152dff4b694f7c"/>
    <p:sldId xmlns:r="http://schemas.openxmlformats.org/officeDocument/2006/relationships" id="260" r:id="R17f28f92115148d6"/>
    <p:sldId xmlns:r="http://schemas.openxmlformats.org/officeDocument/2006/relationships" id="261" r:id="R71ced5c742ca4b84"/>
    <p:sldId xmlns:r="http://schemas.openxmlformats.org/officeDocument/2006/relationships" id="262" r:id="R8528a87ac619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efb6908b44bfe" /><Relationship Type="http://schemas.openxmlformats.org/officeDocument/2006/relationships/slide" Target="/ppt/slides/slide1.xml" Id="Rc3ad36ffb2504167" /><Relationship Type="http://schemas.openxmlformats.org/officeDocument/2006/relationships/slide" Target="/ppt/slides/slide2.xml" Id="R508308e0760f4261" /><Relationship Type="http://schemas.openxmlformats.org/officeDocument/2006/relationships/slide" Target="/ppt/slides/slide3.xml" Id="R377e2248d1784eb3" /><Relationship Type="http://schemas.openxmlformats.org/officeDocument/2006/relationships/slide" Target="/ppt/slides/slide4.xml" Id="R4c152dff4b694f7c" /><Relationship Type="http://schemas.openxmlformats.org/officeDocument/2006/relationships/slide" Target="/ppt/slides/slide5.xml" Id="R17f28f92115148d6" /><Relationship Type="http://schemas.openxmlformats.org/officeDocument/2006/relationships/slide" Target="/ppt/slides/slide6.xml" Id="R71ced5c742ca4b84" /><Relationship Type="http://schemas.openxmlformats.org/officeDocument/2006/relationships/slide" Target="/ppt/slides/slide7.xml" Id="R8528a87ac619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fd3b7a0c8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bdb9f1f84bcf" /><Relationship Type="http://schemas.openxmlformats.org/officeDocument/2006/relationships/theme" Target="/ppt/slideMasters/theme/theme1.xml" Id="Ra6a09a2b9b4c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9bdb9f1f8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833969e6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b70438a5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e4b21fb8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d6a14edf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1f2bc072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1c9dd96c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096ccc62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UTHUS HOLDING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21 059 440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JONNY UTHUS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HOLE UTHUS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994 416 537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 HOLDING AS</a:t>
            </a:r>
          </a:p>
        </p:txBody>
      </p:sp>
    </p:spTree>
  </p:cSld>
  <p:clrMapOvr>
    <a:masterClrMapping xmlns:a="http://schemas.openxmlformats.org/drawingml/2006/main"/>
  </p:clrMapOvr>
</p:sld>
</file>