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a8b606b2b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cb53a551074db5"/>
  </p:sldMasterIdLst>
  <p:sldIdLst>
    <p:sldId xmlns:r="http://schemas.openxmlformats.org/officeDocument/2006/relationships" id="256" r:id="R24f84501cd6340ab"/>
    <p:sldId xmlns:r="http://schemas.openxmlformats.org/officeDocument/2006/relationships" id="257" r:id="Rf986cd2074104c21"/>
    <p:sldId xmlns:r="http://schemas.openxmlformats.org/officeDocument/2006/relationships" id="258" r:id="R651211e79e574214"/>
    <p:sldId xmlns:r="http://schemas.openxmlformats.org/officeDocument/2006/relationships" id="259" r:id="R05e126bd720b4cb3"/>
    <p:sldId xmlns:r="http://schemas.openxmlformats.org/officeDocument/2006/relationships" id="260" r:id="R8cea5281de61413a"/>
    <p:sldId xmlns:r="http://schemas.openxmlformats.org/officeDocument/2006/relationships" id="261" r:id="Rf698cc239ec84157"/>
    <p:sldId xmlns:r="http://schemas.openxmlformats.org/officeDocument/2006/relationships" id="262" r:id="Rec933d88382b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b53a551074db5" /><Relationship Type="http://schemas.openxmlformats.org/officeDocument/2006/relationships/slide" Target="/ppt/slides/slide1.xml" Id="R24f84501cd6340ab" /><Relationship Type="http://schemas.openxmlformats.org/officeDocument/2006/relationships/slide" Target="/ppt/slides/slide2.xml" Id="Rf986cd2074104c21" /><Relationship Type="http://schemas.openxmlformats.org/officeDocument/2006/relationships/slide" Target="/ppt/slides/slide3.xml" Id="R651211e79e574214" /><Relationship Type="http://schemas.openxmlformats.org/officeDocument/2006/relationships/slide" Target="/ppt/slides/slide4.xml" Id="R05e126bd720b4cb3" /><Relationship Type="http://schemas.openxmlformats.org/officeDocument/2006/relationships/slide" Target="/ppt/slides/slide5.xml" Id="R8cea5281de61413a" /><Relationship Type="http://schemas.openxmlformats.org/officeDocument/2006/relationships/slide" Target="/ppt/slides/slide6.xml" Id="Rf698cc239ec84157" /><Relationship Type="http://schemas.openxmlformats.org/officeDocument/2006/relationships/slide" Target="/ppt/slides/slide7.xml" Id="Rec933d88382b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f7884208a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21163186e4c56" /><Relationship Type="http://schemas.openxmlformats.org/officeDocument/2006/relationships/theme" Target="/ppt/slideMasters/theme/theme1.xml" Id="Rd227e157851f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21163186e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d609ea9d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d0ee9176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040c6a727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5d5bb5af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b90d5e6b2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1735100ab4e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1f14d74cb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LOOP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LOOP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2 861 571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3 966 499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ØSTMO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Tyslevveien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www.loopventures.no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994 395 807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