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90b46521fb44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12ee9d231644bb"/>
  </p:sldMasterIdLst>
  <p:sldIdLst>
    <p:sldId xmlns:r="http://schemas.openxmlformats.org/officeDocument/2006/relationships" id="256" r:id="R1d1ab632bc504bb6"/>
    <p:sldId xmlns:r="http://schemas.openxmlformats.org/officeDocument/2006/relationships" id="257" r:id="R64cfff455ef34890"/>
    <p:sldId xmlns:r="http://schemas.openxmlformats.org/officeDocument/2006/relationships" id="258" r:id="R36dfaf604d3441ad"/>
    <p:sldId xmlns:r="http://schemas.openxmlformats.org/officeDocument/2006/relationships" id="259" r:id="R46a9b6d2fb5c4ec0"/>
    <p:sldId xmlns:r="http://schemas.openxmlformats.org/officeDocument/2006/relationships" id="260" r:id="R07487da5c48a4d46"/>
    <p:sldId xmlns:r="http://schemas.openxmlformats.org/officeDocument/2006/relationships" id="261" r:id="Rc42ceea23fcf4d65"/>
    <p:sldId xmlns:r="http://schemas.openxmlformats.org/officeDocument/2006/relationships" id="262" r:id="R56ae76fc339447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12ee9d231644bb" /><Relationship Type="http://schemas.openxmlformats.org/officeDocument/2006/relationships/slide" Target="/ppt/slides/slide1.xml" Id="R1d1ab632bc504bb6" /><Relationship Type="http://schemas.openxmlformats.org/officeDocument/2006/relationships/slide" Target="/ppt/slides/slide2.xml" Id="R64cfff455ef34890" /><Relationship Type="http://schemas.openxmlformats.org/officeDocument/2006/relationships/slide" Target="/ppt/slides/slide3.xml" Id="R36dfaf604d3441ad" /><Relationship Type="http://schemas.openxmlformats.org/officeDocument/2006/relationships/slide" Target="/ppt/slides/slide4.xml" Id="R46a9b6d2fb5c4ec0" /><Relationship Type="http://schemas.openxmlformats.org/officeDocument/2006/relationships/slide" Target="/ppt/slides/slide5.xml" Id="R07487da5c48a4d46" /><Relationship Type="http://schemas.openxmlformats.org/officeDocument/2006/relationships/slide" Target="/ppt/slides/slide6.xml" Id="Rc42ceea23fcf4d65" /><Relationship Type="http://schemas.openxmlformats.org/officeDocument/2006/relationships/slide" Target="/ppt/slides/slide7.xml" Id="R56ae76fc339447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c2820934e549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1111ce0a349f0" /><Relationship Type="http://schemas.openxmlformats.org/officeDocument/2006/relationships/theme" Target="/ppt/slideMasters/theme/theme1.xml" Id="R73fe3e34fff446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31111ce0a349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ff9f6b6184c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3499b7f2b49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db8920a2441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e0dab713545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791a2ea3748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00dfe196441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d7030721140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MOORE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MOORE CONSULTING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318 850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247 367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2 759 265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MOORE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Tullins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15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994 021 389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CONSULTING AS</a:t>
            </a:r>
          </a:p>
        </p:txBody>
      </p:sp>
    </p:spTree>
  </p:cSld>
  <p:clrMapOvr>
    <a:masterClrMapping xmlns:a="http://schemas.openxmlformats.org/drawingml/2006/main"/>
  </p:clrMapOvr>
</p:sld>
</file>