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7b25590d3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aad65089649e0"/>
  </p:sldMasterIdLst>
  <p:sldIdLst>
    <p:sldId xmlns:r="http://schemas.openxmlformats.org/officeDocument/2006/relationships" id="256" r:id="R2709e2dc10764cd4"/>
    <p:sldId xmlns:r="http://schemas.openxmlformats.org/officeDocument/2006/relationships" id="257" r:id="Rbb636426e7424c13"/>
    <p:sldId xmlns:r="http://schemas.openxmlformats.org/officeDocument/2006/relationships" id="258" r:id="Rdf92a842b2084859"/>
    <p:sldId xmlns:r="http://schemas.openxmlformats.org/officeDocument/2006/relationships" id="259" r:id="R1564378b12f0413a"/>
    <p:sldId xmlns:r="http://schemas.openxmlformats.org/officeDocument/2006/relationships" id="260" r:id="Redf36d1c54d144a7"/>
    <p:sldId xmlns:r="http://schemas.openxmlformats.org/officeDocument/2006/relationships" id="261" r:id="R5b7ddafb7a2c45f3"/>
    <p:sldId xmlns:r="http://schemas.openxmlformats.org/officeDocument/2006/relationships" id="262" r:id="R70d37c87863f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aad65089649e0" /><Relationship Type="http://schemas.openxmlformats.org/officeDocument/2006/relationships/slide" Target="/ppt/slides/slide1.xml" Id="R2709e2dc10764cd4" /><Relationship Type="http://schemas.openxmlformats.org/officeDocument/2006/relationships/slide" Target="/ppt/slides/slide2.xml" Id="Rbb636426e7424c13" /><Relationship Type="http://schemas.openxmlformats.org/officeDocument/2006/relationships/slide" Target="/ppt/slides/slide3.xml" Id="Rdf92a842b2084859" /><Relationship Type="http://schemas.openxmlformats.org/officeDocument/2006/relationships/slide" Target="/ppt/slides/slide4.xml" Id="R1564378b12f0413a" /><Relationship Type="http://schemas.openxmlformats.org/officeDocument/2006/relationships/slide" Target="/ppt/slides/slide5.xml" Id="Redf36d1c54d144a7" /><Relationship Type="http://schemas.openxmlformats.org/officeDocument/2006/relationships/slide" Target="/ppt/slides/slide6.xml" Id="R5b7ddafb7a2c45f3" /><Relationship Type="http://schemas.openxmlformats.org/officeDocument/2006/relationships/slide" Target="/ppt/slides/slide7.xml" Id="R70d37c87863f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40ce74425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49ede07c470c" /><Relationship Type="http://schemas.openxmlformats.org/officeDocument/2006/relationships/theme" Target="/ppt/slideMasters/theme/theme1.xml" Id="Raed724fe33eb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a49ede07c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a5f9cd53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ce62de41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6701ed3e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ff9eb5fe1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79121b87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41dc241d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040206b8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