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31708505742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40e7764124358"/>
  </p:sldMasterIdLst>
  <p:sldIdLst>
    <p:sldId xmlns:r="http://schemas.openxmlformats.org/officeDocument/2006/relationships" id="256" r:id="R245f45f4251a40cb"/>
    <p:sldId xmlns:r="http://schemas.openxmlformats.org/officeDocument/2006/relationships" id="257" r:id="R8986ca218d5b4b58"/>
    <p:sldId xmlns:r="http://schemas.openxmlformats.org/officeDocument/2006/relationships" id="258" r:id="Re26e92bf9c06487e"/>
    <p:sldId xmlns:r="http://schemas.openxmlformats.org/officeDocument/2006/relationships" id="259" r:id="R08701ab087e4450e"/>
    <p:sldId xmlns:r="http://schemas.openxmlformats.org/officeDocument/2006/relationships" id="260" r:id="R2f4a6fe192d54a9d"/>
    <p:sldId xmlns:r="http://schemas.openxmlformats.org/officeDocument/2006/relationships" id="261" r:id="Rb5d8f6386150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40e7764124358" /><Relationship Type="http://schemas.openxmlformats.org/officeDocument/2006/relationships/slide" Target="/ppt/slides/slide1.xml" Id="R245f45f4251a40cb" /><Relationship Type="http://schemas.openxmlformats.org/officeDocument/2006/relationships/slide" Target="/ppt/slides/slide2.xml" Id="R8986ca218d5b4b58" /><Relationship Type="http://schemas.openxmlformats.org/officeDocument/2006/relationships/slide" Target="/ppt/slides/slide3.xml" Id="Re26e92bf9c06487e" /><Relationship Type="http://schemas.openxmlformats.org/officeDocument/2006/relationships/slide" Target="/ppt/slides/slide4.xml" Id="R08701ab087e4450e" /><Relationship Type="http://schemas.openxmlformats.org/officeDocument/2006/relationships/slide" Target="/ppt/slides/slide5.xml" Id="R2f4a6fe192d54a9d" /><Relationship Type="http://schemas.openxmlformats.org/officeDocument/2006/relationships/slide" Target="/ppt/slides/slide6.xml" Id="Rb5d8f6386150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8f5a568ba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4bd4b90d84f57" /><Relationship Type="http://schemas.openxmlformats.org/officeDocument/2006/relationships/theme" Target="/ppt/slideMasters/theme/theme1.xml" Id="Rb08231bd1b06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4bd4b90d84f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9b0d337146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803438a29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5bf0ae20a41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4f3ea92f9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e4c9d4ec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bb2c57431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UNION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Norangsdal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6196 Norangsfjorden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