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90758862f049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30348d7d154be1"/>
  </p:sldMasterIdLst>
  <p:sldIdLst>
    <p:sldId xmlns:r="http://schemas.openxmlformats.org/officeDocument/2006/relationships" id="256" r:id="Rf44119d5e34e49b7"/>
    <p:sldId xmlns:r="http://schemas.openxmlformats.org/officeDocument/2006/relationships" id="257" r:id="R865444a7d246457c"/>
    <p:sldId xmlns:r="http://schemas.openxmlformats.org/officeDocument/2006/relationships" id="258" r:id="Re9d4b165b8184835"/>
    <p:sldId xmlns:r="http://schemas.openxmlformats.org/officeDocument/2006/relationships" id="259" r:id="R67734a3da9694eac"/>
    <p:sldId xmlns:r="http://schemas.openxmlformats.org/officeDocument/2006/relationships" id="260" r:id="R6e7b79b797eb4a46"/>
    <p:sldId xmlns:r="http://schemas.openxmlformats.org/officeDocument/2006/relationships" id="261" r:id="R408b1f4b8dbc4e57"/>
    <p:sldId xmlns:r="http://schemas.openxmlformats.org/officeDocument/2006/relationships" id="262" r:id="Rce2536072a4840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30348d7d154be1" /><Relationship Type="http://schemas.openxmlformats.org/officeDocument/2006/relationships/slide" Target="/ppt/slides/slide1.xml" Id="Rf44119d5e34e49b7" /><Relationship Type="http://schemas.openxmlformats.org/officeDocument/2006/relationships/slide" Target="/ppt/slides/slide2.xml" Id="R865444a7d246457c" /><Relationship Type="http://schemas.openxmlformats.org/officeDocument/2006/relationships/slide" Target="/ppt/slides/slide3.xml" Id="Re9d4b165b8184835" /><Relationship Type="http://schemas.openxmlformats.org/officeDocument/2006/relationships/slide" Target="/ppt/slides/slide4.xml" Id="R67734a3da9694eac" /><Relationship Type="http://schemas.openxmlformats.org/officeDocument/2006/relationships/slide" Target="/ppt/slides/slide5.xml" Id="R6e7b79b797eb4a46" /><Relationship Type="http://schemas.openxmlformats.org/officeDocument/2006/relationships/slide" Target="/ppt/slides/slide6.xml" Id="R408b1f4b8dbc4e57" /><Relationship Type="http://schemas.openxmlformats.org/officeDocument/2006/relationships/slide" Target="/ppt/slides/slide7.xml" Id="Rce2536072a4840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8da24e43a54d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c9846d46194bb5" /><Relationship Type="http://schemas.openxmlformats.org/officeDocument/2006/relationships/theme" Target="/ppt/slideMasters/theme/theme1.xml" Id="R8c49d614f0a945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c9846d46194b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1b74749f9340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9f1f6ab1c344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caddeb112e45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96a246988041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cf25c4a14b4c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5559712e554d0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88d49db23c46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VESTMARGRUPPEN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VESTMARGRUPPEN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VESTMARGRUPPEN AS ble etablert [år] og holder til i Drangedal.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VESTMARGRUPPEN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VESTMARGRUPPEN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VESTMARGRUPPEN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−876 685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5 475 568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16 524 673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19 493 413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VESTMARGRUPPEN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BERNT DAHLE  –  13,6 %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LOHNE WALDEMARSEN  –  11,3 %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MARTA HOLTE  –  11,3 %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SINDRE HVALVIK RØNNINGEN  –  11,3 %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JARLE RØNNINGEN  –  11,2 %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AUD KARIN DAHLE JENSEN  –  10,1 %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VESTMARGRUPPEN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Drangedalsveien 3301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3750 Drangedal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994 002 007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VESTMARGRUPPEN AS</a:t>
            </a:r>
          </a:p>
        </p:txBody>
      </p:sp>
    </p:spTree>
  </p:cSld>
  <p:clrMapOvr>
    <a:masterClrMapping xmlns:a="http://schemas.openxmlformats.org/drawingml/2006/main"/>
  </p:clrMapOvr>
</p:sld>
</file>