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7e99312fdc4d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4b260244944c98"/>
  </p:sldMasterIdLst>
  <p:sldIdLst>
    <p:sldId xmlns:r="http://schemas.openxmlformats.org/officeDocument/2006/relationships" id="256" r:id="Rc4b74b3161474b18"/>
    <p:sldId xmlns:r="http://schemas.openxmlformats.org/officeDocument/2006/relationships" id="257" r:id="R2c2eeb999453444f"/>
    <p:sldId xmlns:r="http://schemas.openxmlformats.org/officeDocument/2006/relationships" id="258" r:id="Ra3151fddfc594215"/>
    <p:sldId xmlns:r="http://schemas.openxmlformats.org/officeDocument/2006/relationships" id="259" r:id="R08ab64f203d544c0"/>
    <p:sldId xmlns:r="http://schemas.openxmlformats.org/officeDocument/2006/relationships" id="260" r:id="R9449cf3422d64117"/>
    <p:sldId xmlns:r="http://schemas.openxmlformats.org/officeDocument/2006/relationships" id="261" r:id="R2b04f869c90d419d"/>
    <p:sldId xmlns:r="http://schemas.openxmlformats.org/officeDocument/2006/relationships" id="262" r:id="Rd3dc44be7189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b260244944c98" /><Relationship Type="http://schemas.openxmlformats.org/officeDocument/2006/relationships/slide" Target="/ppt/slides/slide1.xml" Id="Rc4b74b3161474b18" /><Relationship Type="http://schemas.openxmlformats.org/officeDocument/2006/relationships/slide" Target="/ppt/slides/slide2.xml" Id="R2c2eeb999453444f" /><Relationship Type="http://schemas.openxmlformats.org/officeDocument/2006/relationships/slide" Target="/ppt/slides/slide3.xml" Id="Ra3151fddfc594215" /><Relationship Type="http://schemas.openxmlformats.org/officeDocument/2006/relationships/slide" Target="/ppt/slides/slide4.xml" Id="R08ab64f203d544c0" /><Relationship Type="http://schemas.openxmlformats.org/officeDocument/2006/relationships/slide" Target="/ppt/slides/slide5.xml" Id="R9449cf3422d64117" /><Relationship Type="http://schemas.openxmlformats.org/officeDocument/2006/relationships/slide" Target="/ppt/slides/slide6.xml" Id="R2b04f869c90d419d" /><Relationship Type="http://schemas.openxmlformats.org/officeDocument/2006/relationships/slide" Target="/ppt/slides/slide7.xml" Id="Rd3dc44be7189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91909b332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b255a9c054e7a" /><Relationship Type="http://schemas.openxmlformats.org/officeDocument/2006/relationships/theme" Target="/ppt/slideMasters/theme/theme1.xml" Id="R065012063be54b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1b255a9c05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f6ad47c2d46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28a8050d84b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ad42e8a2d4d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42790ce0a46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60730da4042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c6ae67a0a41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901ea4efc43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RUGTVEDT DAGLIGVARE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RUGTVEDT DAGLIGVARE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90 490 040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5 999 350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4 444 421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8 211 059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24 246 451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KJELL RUGTVEDT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RUGTVEDT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TONNY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Europaveien 139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3962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spar.rugtvedt@ngbutikk.net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993 879 762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RUGTVEDT DAGLIGVARE AS</a:t>
            </a:r>
          </a:p>
        </p:txBody>
      </p:sp>
    </p:spTree>
  </p:cSld>
  <p:clrMapOvr>
    <a:masterClrMapping xmlns:a="http://schemas.openxmlformats.org/drawingml/2006/main"/>
  </p:clrMapOvr>
</p:sld>
</file>