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42a51358a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350817977466a"/>
  </p:sldMasterIdLst>
  <p:sldIdLst>
    <p:sldId xmlns:r="http://schemas.openxmlformats.org/officeDocument/2006/relationships" id="256" r:id="R64d4a3b5595340ef"/>
    <p:sldId xmlns:r="http://schemas.openxmlformats.org/officeDocument/2006/relationships" id="257" r:id="Ra70a210607e14851"/>
    <p:sldId xmlns:r="http://schemas.openxmlformats.org/officeDocument/2006/relationships" id="258" r:id="R6635ad4cdec24598"/>
    <p:sldId xmlns:r="http://schemas.openxmlformats.org/officeDocument/2006/relationships" id="259" r:id="R25cd7674588443b7"/>
    <p:sldId xmlns:r="http://schemas.openxmlformats.org/officeDocument/2006/relationships" id="260" r:id="Rcf524d23955c4be7"/>
    <p:sldId xmlns:r="http://schemas.openxmlformats.org/officeDocument/2006/relationships" id="261" r:id="R3c90ffc740614a81"/>
    <p:sldId xmlns:r="http://schemas.openxmlformats.org/officeDocument/2006/relationships" id="262" r:id="R803e062f3197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350817977466a" /><Relationship Type="http://schemas.openxmlformats.org/officeDocument/2006/relationships/slide" Target="/ppt/slides/slide1.xml" Id="R64d4a3b5595340ef" /><Relationship Type="http://schemas.openxmlformats.org/officeDocument/2006/relationships/slide" Target="/ppt/slides/slide2.xml" Id="Ra70a210607e14851" /><Relationship Type="http://schemas.openxmlformats.org/officeDocument/2006/relationships/slide" Target="/ppt/slides/slide3.xml" Id="R6635ad4cdec24598" /><Relationship Type="http://schemas.openxmlformats.org/officeDocument/2006/relationships/slide" Target="/ppt/slides/slide4.xml" Id="R25cd7674588443b7" /><Relationship Type="http://schemas.openxmlformats.org/officeDocument/2006/relationships/slide" Target="/ppt/slides/slide5.xml" Id="Rcf524d23955c4be7" /><Relationship Type="http://schemas.openxmlformats.org/officeDocument/2006/relationships/slide" Target="/ppt/slides/slide6.xml" Id="R3c90ffc740614a81" /><Relationship Type="http://schemas.openxmlformats.org/officeDocument/2006/relationships/slide" Target="/ppt/slides/slide7.xml" Id="R803e062f3197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82005f4c5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0b683109470a" /><Relationship Type="http://schemas.openxmlformats.org/officeDocument/2006/relationships/theme" Target="/ppt/slideMasters/theme/theme1.xml" Id="R0067434180ab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10b68310947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5dddd91fe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96b3be57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9567d14c7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f5a4f0d3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9f0f45141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58864676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79d41bb3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