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117be8a284c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8a52b0b9c4151"/>
  </p:sldMasterIdLst>
  <p:sldIdLst>
    <p:sldId xmlns:r="http://schemas.openxmlformats.org/officeDocument/2006/relationships" id="256" r:id="R6d0329be1f6e42d3"/>
    <p:sldId xmlns:r="http://schemas.openxmlformats.org/officeDocument/2006/relationships" id="257" r:id="Rd1e9cae1a9ba4e12"/>
    <p:sldId xmlns:r="http://schemas.openxmlformats.org/officeDocument/2006/relationships" id="258" r:id="R859e8edeb5aa45b7"/>
    <p:sldId xmlns:r="http://schemas.openxmlformats.org/officeDocument/2006/relationships" id="259" r:id="R71485da3c0564736"/>
    <p:sldId xmlns:r="http://schemas.openxmlformats.org/officeDocument/2006/relationships" id="260" r:id="Rd489b18db4834770"/>
    <p:sldId xmlns:r="http://schemas.openxmlformats.org/officeDocument/2006/relationships" id="261" r:id="R3eaf2c69d05140c2"/>
    <p:sldId xmlns:r="http://schemas.openxmlformats.org/officeDocument/2006/relationships" id="262" r:id="Rf7d2d91e16fc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8a52b0b9c4151" /><Relationship Type="http://schemas.openxmlformats.org/officeDocument/2006/relationships/slide" Target="/ppt/slides/slide1.xml" Id="R6d0329be1f6e42d3" /><Relationship Type="http://schemas.openxmlformats.org/officeDocument/2006/relationships/slide" Target="/ppt/slides/slide2.xml" Id="Rd1e9cae1a9ba4e12" /><Relationship Type="http://schemas.openxmlformats.org/officeDocument/2006/relationships/slide" Target="/ppt/slides/slide3.xml" Id="R859e8edeb5aa45b7" /><Relationship Type="http://schemas.openxmlformats.org/officeDocument/2006/relationships/slide" Target="/ppt/slides/slide4.xml" Id="R71485da3c0564736" /><Relationship Type="http://schemas.openxmlformats.org/officeDocument/2006/relationships/slide" Target="/ppt/slides/slide5.xml" Id="Rd489b18db4834770" /><Relationship Type="http://schemas.openxmlformats.org/officeDocument/2006/relationships/slide" Target="/ppt/slides/slide6.xml" Id="R3eaf2c69d05140c2" /><Relationship Type="http://schemas.openxmlformats.org/officeDocument/2006/relationships/slide" Target="/ppt/slides/slide7.xml" Id="Rf7d2d91e16fc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17a6c2927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6d5022014bb6" /><Relationship Type="http://schemas.openxmlformats.org/officeDocument/2006/relationships/theme" Target="/ppt/slideMasters/theme/theme1.xml" Id="R272675a716d941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26d502201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f703a915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81734adcb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6f3465eb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18fb3dd5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92d0fabb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126f964f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c9467b2d0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