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2b46c1f69d48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7f815da972408e"/>
  </p:sldMasterIdLst>
  <p:sldIdLst>
    <p:sldId xmlns:r="http://schemas.openxmlformats.org/officeDocument/2006/relationships" id="256" r:id="Rd3e9f8d4b0e3499b"/>
    <p:sldId xmlns:r="http://schemas.openxmlformats.org/officeDocument/2006/relationships" id="257" r:id="R67611750828e4b2e"/>
    <p:sldId xmlns:r="http://schemas.openxmlformats.org/officeDocument/2006/relationships" id="258" r:id="R1c91c507f9f74299"/>
    <p:sldId xmlns:r="http://schemas.openxmlformats.org/officeDocument/2006/relationships" id="259" r:id="R91d25042d3b94208"/>
    <p:sldId xmlns:r="http://schemas.openxmlformats.org/officeDocument/2006/relationships" id="260" r:id="Rb9df399edbf847af"/>
    <p:sldId xmlns:r="http://schemas.openxmlformats.org/officeDocument/2006/relationships" id="261" r:id="R6cc50bf212374276"/>
    <p:sldId xmlns:r="http://schemas.openxmlformats.org/officeDocument/2006/relationships" id="262" r:id="R4bd8fa923b6c42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7f815da972408e" /><Relationship Type="http://schemas.openxmlformats.org/officeDocument/2006/relationships/slide" Target="/ppt/slides/slide1.xml" Id="Rd3e9f8d4b0e3499b" /><Relationship Type="http://schemas.openxmlformats.org/officeDocument/2006/relationships/slide" Target="/ppt/slides/slide2.xml" Id="R67611750828e4b2e" /><Relationship Type="http://schemas.openxmlformats.org/officeDocument/2006/relationships/slide" Target="/ppt/slides/slide3.xml" Id="R1c91c507f9f74299" /><Relationship Type="http://schemas.openxmlformats.org/officeDocument/2006/relationships/slide" Target="/ppt/slides/slide4.xml" Id="R91d25042d3b94208" /><Relationship Type="http://schemas.openxmlformats.org/officeDocument/2006/relationships/slide" Target="/ppt/slides/slide5.xml" Id="Rb9df399edbf847af" /><Relationship Type="http://schemas.openxmlformats.org/officeDocument/2006/relationships/slide" Target="/ppt/slides/slide6.xml" Id="R6cc50bf212374276" /><Relationship Type="http://schemas.openxmlformats.org/officeDocument/2006/relationships/slide" Target="/ppt/slides/slide7.xml" Id="R4bd8fa923b6c42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ed7822cfd749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a10dfb3604b07" /><Relationship Type="http://schemas.openxmlformats.org/officeDocument/2006/relationships/theme" Target="/ppt/slideMasters/theme/theme1.xml" Id="R0f4c0db6189d45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ba10dfb3604b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97560953c42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7993de46e48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e270a43544d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9b4735bb34c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d0347c1b74c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7917f1a2e40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0e14eb7c14f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GRUPPEN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462 780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2 328 877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44 946 764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45 149 401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NÆSS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993 757 055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