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14a16efac6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bda05cc7940a8"/>
  </p:sldMasterIdLst>
  <p:sldIdLst>
    <p:sldId xmlns:r="http://schemas.openxmlformats.org/officeDocument/2006/relationships" id="256" r:id="R24e77dcf62fa4acb"/>
    <p:sldId xmlns:r="http://schemas.openxmlformats.org/officeDocument/2006/relationships" id="257" r:id="R67fe1b65259c48ae"/>
    <p:sldId xmlns:r="http://schemas.openxmlformats.org/officeDocument/2006/relationships" id="258" r:id="Ra7680f003614478f"/>
    <p:sldId xmlns:r="http://schemas.openxmlformats.org/officeDocument/2006/relationships" id="259" r:id="R07ae8b88acff4a76"/>
    <p:sldId xmlns:r="http://schemas.openxmlformats.org/officeDocument/2006/relationships" id="260" r:id="Rd32c5b99129949bb"/>
    <p:sldId xmlns:r="http://schemas.openxmlformats.org/officeDocument/2006/relationships" id="261" r:id="R06a11ea2d4ba4a54"/>
    <p:sldId xmlns:r="http://schemas.openxmlformats.org/officeDocument/2006/relationships" id="262" r:id="R17239e0af95f48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bda05cc7940a8" /><Relationship Type="http://schemas.openxmlformats.org/officeDocument/2006/relationships/slide" Target="/ppt/slides/slide1.xml" Id="R24e77dcf62fa4acb" /><Relationship Type="http://schemas.openxmlformats.org/officeDocument/2006/relationships/slide" Target="/ppt/slides/slide2.xml" Id="R67fe1b65259c48ae" /><Relationship Type="http://schemas.openxmlformats.org/officeDocument/2006/relationships/slide" Target="/ppt/slides/slide3.xml" Id="Ra7680f003614478f" /><Relationship Type="http://schemas.openxmlformats.org/officeDocument/2006/relationships/slide" Target="/ppt/slides/slide4.xml" Id="R07ae8b88acff4a76" /><Relationship Type="http://schemas.openxmlformats.org/officeDocument/2006/relationships/slide" Target="/ppt/slides/slide5.xml" Id="Rd32c5b99129949bb" /><Relationship Type="http://schemas.openxmlformats.org/officeDocument/2006/relationships/slide" Target="/ppt/slides/slide6.xml" Id="R06a11ea2d4ba4a54" /><Relationship Type="http://schemas.openxmlformats.org/officeDocument/2006/relationships/slide" Target="/ppt/slides/slide7.xml" Id="R17239e0af95f48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399a395fb44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ab5146e8d4d0e" /><Relationship Type="http://schemas.openxmlformats.org/officeDocument/2006/relationships/theme" Target="/ppt/slideMasters/theme/theme1.xml" Id="R4937149bb28449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bab5146e8d4d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c758df77c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158a361404b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04e614211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40b98b11c4d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9a8e4b0db40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0eca1153b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db5903994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5 157 644 000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2 227 047 000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1 875 253 000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AABØ LEIF ÅGE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AARVOLD SVEN MOZART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MARTIN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SIV IRENE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