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8b8870d9ee46c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8eaa0d12ad14a46"/>
  </p:sldMasterIdLst>
  <p:sldIdLst>
    <p:sldId xmlns:r="http://schemas.openxmlformats.org/officeDocument/2006/relationships" id="256" r:id="R8e3cb2daa5a1473e"/>
    <p:sldId xmlns:r="http://schemas.openxmlformats.org/officeDocument/2006/relationships" id="257" r:id="R6f377bbdd33f4aaf"/>
    <p:sldId xmlns:r="http://schemas.openxmlformats.org/officeDocument/2006/relationships" id="258" r:id="R5c256f15d8084893"/>
    <p:sldId xmlns:r="http://schemas.openxmlformats.org/officeDocument/2006/relationships" id="259" r:id="Recf6b9709809498b"/>
    <p:sldId xmlns:r="http://schemas.openxmlformats.org/officeDocument/2006/relationships" id="260" r:id="R6556947c367945b0"/>
    <p:sldId xmlns:r="http://schemas.openxmlformats.org/officeDocument/2006/relationships" id="261" r:id="Rf984552dcc7d4026"/>
    <p:sldId xmlns:r="http://schemas.openxmlformats.org/officeDocument/2006/relationships" id="262" r:id="Rb3023475a62e4ec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eaa0d12ad14a46" /><Relationship Type="http://schemas.openxmlformats.org/officeDocument/2006/relationships/slide" Target="/ppt/slides/slide1.xml" Id="R8e3cb2daa5a1473e" /><Relationship Type="http://schemas.openxmlformats.org/officeDocument/2006/relationships/slide" Target="/ppt/slides/slide2.xml" Id="R6f377bbdd33f4aaf" /><Relationship Type="http://schemas.openxmlformats.org/officeDocument/2006/relationships/slide" Target="/ppt/slides/slide3.xml" Id="R5c256f15d8084893" /><Relationship Type="http://schemas.openxmlformats.org/officeDocument/2006/relationships/slide" Target="/ppt/slides/slide4.xml" Id="Recf6b9709809498b" /><Relationship Type="http://schemas.openxmlformats.org/officeDocument/2006/relationships/slide" Target="/ppt/slides/slide5.xml" Id="R6556947c367945b0" /><Relationship Type="http://schemas.openxmlformats.org/officeDocument/2006/relationships/slide" Target="/ppt/slides/slide6.xml" Id="Rf984552dcc7d4026" /><Relationship Type="http://schemas.openxmlformats.org/officeDocument/2006/relationships/slide" Target="/ppt/slides/slide7.xml" Id="Rb3023475a62e4ec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a058221cbf4ce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28e2948efc42ef" /><Relationship Type="http://schemas.openxmlformats.org/officeDocument/2006/relationships/theme" Target="/ppt/slideMasters/theme/theme1.xml" Id="R5f4d6e0f873f43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28e2948efc42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ecd885b50e4c7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8311fc00a048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1a962733c94d9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2135577f504d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2161b291ca4d2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3d2b4561cc469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254a35c7da458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RATON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RATON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RATON INVEST AS ble etablert [år] og holder til i Kristiansund 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RATON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RATON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RATON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−36 456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5 033 808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5 529 809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7 601 788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RATON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EP HOLDING AS  –  52,5 %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FLEMMEN HOLDING AS  –  27,3 %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RATON INVEST AS  –  5,7 %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HENSOL AS  –  5,6 %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CATHRIN FJØRTOFT  –  2,8 %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EVARICA AS  –  2,7 %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RATON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Siems gate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6509 Kristiansund 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erik.pettersen@notar.no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993 585 572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RATON INVEST AS</a:t>
            </a:r>
          </a:p>
        </p:txBody>
      </p:sp>
    </p:spTree>
  </p:cSld>
  <p:clrMapOvr>
    <a:masterClrMapping xmlns:a="http://schemas.openxmlformats.org/drawingml/2006/main"/>
  </p:clrMapOvr>
</p:sld>
</file>