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e5caafe5a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e3ce1a204941ee"/>
  </p:sldMasterIdLst>
  <p:sldIdLst>
    <p:sldId xmlns:r="http://schemas.openxmlformats.org/officeDocument/2006/relationships" id="256" r:id="R713c6ba53db54817"/>
    <p:sldId xmlns:r="http://schemas.openxmlformats.org/officeDocument/2006/relationships" id="257" r:id="Re95ccf0693ba471c"/>
    <p:sldId xmlns:r="http://schemas.openxmlformats.org/officeDocument/2006/relationships" id="258" r:id="R23bdffd8e0fc4290"/>
    <p:sldId xmlns:r="http://schemas.openxmlformats.org/officeDocument/2006/relationships" id="259" r:id="Rddab2762bc84473a"/>
    <p:sldId xmlns:r="http://schemas.openxmlformats.org/officeDocument/2006/relationships" id="260" r:id="R7892984bf64f4905"/>
    <p:sldId xmlns:r="http://schemas.openxmlformats.org/officeDocument/2006/relationships" id="261" r:id="R99d12b4d99774fa2"/>
    <p:sldId xmlns:r="http://schemas.openxmlformats.org/officeDocument/2006/relationships" id="262" r:id="R77f3361e43bb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3ce1a204941ee" /><Relationship Type="http://schemas.openxmlformats.org/officeDocument/2006/relationships/slide" Target="/ppt/slides/slide1.xml" Id="R713c6ba53db54817" /><Relationship Type="http://schemas.openxmlformats.org/officeDocument/2006/relationships/slide" Target="/ppt/slides/slide2.xml" Id="Re95ccf0693ba471c" /><Relationship Type="http://schemas.openxmlformats.org/officeDocument/2006/relationships/slide" Target="/ppt/slides/slide3.xml" Id="R23bdffd8e0fc4290" /><Relationship Type="http://schemas.openxmlformats.org/officeDocument/2006/relationships/slide" Target="/ppt/slides/slide4.xml" Id="Rddab2762bc84473a" /><Relationship Type="http://schemas.openxmlformats.org/officeDocument/2006/relationships/slide" Target="/ppt/slides/slide5.xml" Id="R7892984bf64f4905" /><Relationship Type="http://schemas.openxmlformats.org/officeDocument/2006/relationships/slide" Target="/ppt/slides/slide6.xml" Id="R99d12b4d99774fa2" /><Relationship Type="http://schemas.openxmlformats.org/officeDocument/2006/relationships/slide" Target="/ppt/slides/slide7.xml" Id="R77f3361e43bb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243132882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1c579c97b4940" /><Relationship Type="http://schemas.openxmlformats.org/officeDocument/2006/relationships/theme" Target="/ppt/slideMasters/theme/theme1.xml" Id="Rd8c85735bea9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1c579c97b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9fb6674e4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d3dac97d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cf954038e40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b880f841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81c09916b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b11cde1d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227981d6149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JOSTEIN FØRLAND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