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1f55a9142b4d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451a434af74fc6"/>
  </p:sldMasterIdLst>
  <p:sldIdLst>
    <p:sldId xmlns:r="http://schemas.openxmlformats.org/officeDocument/2006/relationships" id="256" r:id="Rede3c2661e544b9b"/>
    <p:sldId xmlns:r="http://schemas.openxmlformats.org/officeDocument/2006/relationships" id="257" r:id="R937858a2ab854387"/>
    <p:sldId xmlns:r="http://schemas.openxmlformats.org/officeDocument/2006/relationships" id="258" r:id="R88cf98d43cab44a1"/>
    <p:sldId xmlns:r="http://schemas.openxmlformats.org/officeDocument/2006/relationships" id="259" r:id="Rf3d7b3368add427c"/>
    <p:sldId xmlns:r="http://schemas.openxmlformats.org/officeDocument/2006/relationships" id="260" r:id="R1e63c20c6f384e32"/>
    <p:sldId xmlns:r="http://schemas.openxmlformats.org/officeDocument/2006/relationships" id="261" r:id="R60459c47e02a4ad9"/>
    <p:sldId xmlns:r="http://schemas.openxmlformats.org/officeDocument/2006/relationships" id="262" r:id="R59a598147a7a42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51a434af74fc6" /><Relationship Type="http://schemas.openxmlformats.org/officeDocument/2006/relationships/slide" Target="/ppt/slides/slide1.xml" Id="Rede3c2661e544b9b" /><Relationship Type="http://schemas.openxmlformats.org/officeDocument/2006/relationships/slide" Target="/ppt/slides/slide2.xml" Id="R937858a2ab854387" /><Relationship Type="http://schemas.openxmlformats.org/officeDocument/2006/relationships/slide" Target="/ppt/slides/slide3.xml" Id="R88cf98d43cab44a1" /><Relationship Type="http://schemas.openxmlformats.org/officeDocument/2006/relationships/slide" Target="/ppt/slides/slide4.xml" Id="Rf3d7b3368add427c" /><Relationship Type="http://schemas.openxmlformats.org/officeDocument/2006/relationships/slide" Target="/ppt/slides/slide5.xml" Id="R1e63c20c6f384e32" /><Relationship Type="http://schemas.openxmlformats.org/officeDocument/2006/relationships/slide" Target="/ppt/slides/slide6.xml" Id="R60459c47e02a4ad9" /><Relationship Type="http://schemas.openxmlformats.org/officeDocument/2006/relationships/slide" Target="/ppt/slides/slide7.xml" Id="R59a598147a7a42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8ebcc121f44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7971795144a37" /><Relationship Type="http://schemas.openxmlformats.org/officeDocument/2006/relationships/theme" Target="/ppt/slideMasters/theme/theme1.xml" Id="R6b1944dbbffb46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37971795144a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a96a91ac747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40b5c7e7349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f6c9e48eb4c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cc9f7a35b49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075685c1142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07ea9032544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58e03e97648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B&amp;N INVEST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2 703 261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2 953 261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KARIN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CAMILLA NYGAARD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HANNE BRULI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Tjørsvågveien 28D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4404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karin@brulirevisjon.no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993 481 769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