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0ba2c8985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cdf9dc7704a7f"/>
  </p:sldMasterIdLst>
  <p:sldIdLst>
    <p:sldId xmlns:r="http://schemas.openxmlformats.org/officeDocument/2006/relationships" id="256" r:id="R449c0ef8fdcf4053"/>
    <p:sldId xmlns:r="http://schemas.openxmlformats.org/officeDocument/2006/relationships" id="257" r:id="R53ca8e98966f43c7"/>
    <p:sldId xmlns:r="http://schemas.openxmlformats.org/officeDocument/2006/relationships" id="258" r:id="R28165561213d4817"/>
    <p:sldId xmlns:r="http://schemas.openxmlformats.org/officeDocument/2006/relationships" id="259" r:id="Rf6301ddb852a44ad"/>
    <p:sldId xmlns:r="http://schemas.openxmlformats.org/officeDocument/2006/relationships" id="260" r:id="R50eb11e023394d61"/>
    <p:sldId xmlns:r="http://schemas.openxmlformats.org/officeDocument/2006/relationships" id="261" r:id="R74d29449587b48ae"/>
    <p:sldId xmlns:r="http://schemas.openxmlformats.org/officeDocument/2006/relationships" id="262" r:id="Ra26ca1a8b485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cdf9dc7704a7f" /><Relationship Type="http://schemas.openxmlformats.org/officeDocument/2006/relationships/slide" Target="/ppt/slides/slide1.xml" Id="R449c0ef8fdcf4053" /><Relationship Type="http://schemas.openxmlformats.org/officeDocument/2006/relationships/slide" Target="/ppt/slides/slide2.xml" Id="R53ca8e98966f43c7" /><Relationship Type="http://schemas.openxmlformats.org/officeDocument/2006/relationships/slide" Target="/ppt/slides/slide3.xml" Id="R28165561213d4817" /><Relationship Type="http://schemas.openxmlformats.org/officeDocument/2006/relationships/slide" Target="/ppt/slides/slide4.xml" Id="Rf6301ddb852a44ad" /><Relationship Type="http://schemas.openxmlformats.org/officeDocument/2006/relationships/slide" Target="/ppt/slides/slide5.xml" Id="R50eb11e023394d61" /><Relationship Type="http://schemas.openxmlformats.org/officeDocument/2006/relationships/slide" Target="/ppt/slides/slide6.xml" Id="R74d29449587b48ae" /><Relationship Type="http://schemas.openxmlformats.org/officeDocument/2006/relationships/slide" Target="/ppt/slides/slide7.xml" Id="Ra26ca1a8b485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5fbf10b50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1a19dcf2a47d5" /><Relationship Type="http://schemas.openxmlformats.org/officeDocument/2006/relationships/theme" Target="/ppt/slideMasters/theme/theme1.xml" Id="R18b26bcf17ff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1a19dcf2a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2d671747c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c790b532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d9fa6b6a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0296251b7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d5d46483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dfdfeb86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aacb858a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JUUL-VADEM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4 214 459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35 902 780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ANDERS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KRISTINE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