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1d31a9498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40b509fdf4980"/>
  </p:sldMasterIdLst>
  <p:sldIdLst>
    <p:sldId xmlns:r="http://schemas.openxmlformats.org/officeDocument/2006/relationships" id="256" r:id="R15742a4bc6524eec"/>
    <p:sldId xmlns:r="http://schemas.openxmlformats.org/officeDocument/2006/relationships" id="257" r:id="R00577dc96e90407d"/>
    <p:sldId xmlns:r="http://schemas.openxmlformats.org/officeDocument/2006/relationships" id="258" r:id="R65057453678847d4"/>
    <p:sldId xmlns:r="http://schemas.openxmlformats.org/officeDocument/2006/relationships" id="259" r:id="Rbd42142ae7dd48f2"/>
    <p:sldId xmlns:r="http://schemas.openxmlformats.org/officeDocument/2006/relationships" id="260" r:id="R503597734abe4d33"/>
    <p:sldId xmlns:r="http://schemas.openxmlformats.org/officeDocument/2006/relationships" id="261" r:id="R0a0686667e3d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40b509fdf4980" /><Relationship Type="http://schemas.openxmlformats.org/officeDocument/2006/relationships/slide" Target="/ppt/slides/slide1.xml" Id="R15742a4bc6524eec" /><Relationship Type="http://schemas.openxmlformats.org/officeDocument/2006/relationships/slide" Target="/ppt/slides/slide2.xml" Id="R00577dc96e90407d" /><Relationship Type="http://schemas.openxmlformats.org/officeDocument/2006/relationships/slide" Target="/ppt/slides/slide3.xml" Id="R65057453678847d4" /><Relationship Type="http://schemas.openxmlformats.org/officeDocument/2006/relationships/slide" Target="/ppt/slides/slide4.xml" Id="Rbd42142ae7dd48f2" /><Relationship Type="http://schemas.openxmlformats.org/officeDocument/2006/relationships/slide" Target="/ppt/slides/slide5.xml" Id="R503597734abe4d33" /><Relationship Type="http://schemas.openxmlformats.org/officeDocument/2006/relationships/slide" Target="/ppt/slides/slide6.xml" Id="R0a0686667e3d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7ffa3dec6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bff5156b0457e" /><Relationship Type="http://schemas.openxmlformats.org/officeDocument/2006/relationships/theme" Target="/ppt/slideMasters/theme/theme1.xml" Id="R778f8b166dd5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bff5156b0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aaa6f7bcf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25ed516c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bf8eab93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3a4ca62b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a2cd73650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5f8f91a7d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JUUL-VADEM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