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8b2e27775244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ea9ebf61d7428b"/>
  </p:sldMasterIdLst>
  <p:sldIdLst>
    <p:sldId xmlns:r="http://schemas.openxmlformats.org/officeDocument/2006/relationships" id="256" r:id="Ra8288db4f0c346eb"/>
    <p:sldId xmlns:r="http://schemas.openxmlformats.org/officeDocument/2006/relationships" id="257" r:id="R753a55f4366f47f3"/>
    <p:sldId xmlns:r="http://schemas.openxmlformats.org/officeDocument/2006/relationships" id="258" r:id="R94456d2d75184dcf"/>
    <p:sldId xmlns:r="http://schemas.openxmlformats.org/officeDocument/2006/relationships" id="259" r:id="Ra9db3ea574b8447f"/>
    <p:sldId xmlns:r="http://schemas.openxmlformats.org/officeDocument/2006/relationships" id="260" r:id="R7803b41887264867"/>
    <p:sldId xmlns:r="http://schemas.openxmlformats.org/officeDocument/2006/relationships" id="261" r:id="R4781f415791d43cb"/>
    <p:sldId xmlns:r="http://schemas.openxmlformats.org/officeDocument/2006/relationships" id="262" r:id="R374b97939b1a4a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ea9ebf61d7428b" /><Relationship Type="http://schemas.openxmlformats.org/officeDocument/2006/relationships/slide" Target="/ppt/slides/slide1.xml" Id="Ra8288db4f0c346eb" /><Relationship Type="http://schemas.openxmlformats.org/officeDocument/2006/relationships/slide" Target="/ppt/slides/slide2.xml" Id="R753a55f4366f47f3" /><Relationship Type="http://schemas.openxmlformats.org/officeDocument/2006/relationships/slide" Target="/ppt/slides/slide3.xml" Id="R94456d2d75184dcf" /><Relationship Type="http://schemas.openxmlformats.org/officeDocument/2006/relationships/slide" Target="/ppt/slides/slide4.xml" Id="Ra9db3ea574b8447f" /><Relationship Type="http://schemas.openxmlformats.org/officeDocument/2006/relationships/slide" Target="/ppt/slides/slide5.xml" Id="R7803b41887264867" /><Relationship Type="http://schemas.openxmlformats.org/officeDocument/2006/relationships/slide" Target="/ppt/slides/slide6.xml" Id="R4781f415791d43cb" /><Relationship Type="http://schemas.openxmlformats.org/officeDocument/2006/relationships/slide" Target="/ppt/slides/slide7.xml" Id="R374b97939b1a4a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71e420084e4f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f9b0181074d63" /><Relationship Type="http://schemas.openxmlformats.org/officeDocument/2006/relationships/theme" Target="/ppt/slideMasters/theme/theme1.xml" Id="R51d6dc84176d41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af9b0181074d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540ed802149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0b37fecff4a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d1d8aa20d47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be4d5ba8847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72d9a0dc744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9f68aaa7b4d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64ac5d1ef4a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FJORDVEKST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484 627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−519 995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−542 290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22 191 699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28 387 979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FJORDVEKST HOLDING AS  –  54,0 %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BLADBORG AS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SOLHEIMENE AS  –  13,7 %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HAH HOLDING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SOLHEIM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SOLHEIM AS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Middagsteigen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dag.solheim@fjordvekst.no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993 434 345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AS</a:t>
            </a:r>
          </a:p>
        </p:txBody>
      </p:sp>
    </p:spTree>
  </p:cSld>
  <p:clrMapOvr>
    <a:masterClrMapping xmlns:a="http://schemas.openxmlformats.org/drawingml/2006/main"/>
  </p:clrMapOvr>
</p:sld>
</file>