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5730ebbe8945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d772cbcffe4182"/>
  </p:sldMasterIdLst>
  <p:sldIdLst>
    <p:sldId xmlns:r="http://schemas.openxmlformats.org/officeDocument/2006/relationships" id="256" r:id="R706f0423a1804487"/>
    <p:sldId xmlns:r="http://schemas.openxmlformats.org/officeDocument/2006/relationships" id="257" r:id="R66784da897b3489a"/>
    <p:sldId xmlns:r="http://schemas.openxmlformats.org/officeDocument/2006/relationships" id="258" r:id="Ra587b8f6bcb54b61"/>
    <p:sldId xmlns:r="http://schemas.openxmlformats.org/officeDocument/2006/relationships" id="259" r:id="R714c19dabfc44604"/>
    <p:sldId xmlns:r="http://schemas.openxmlformats.org/officeDocument/2006/relationships" id="260" r:id="R2f9a4445aec947d8"/>
    <p:sldId xmlns:r="http://schemas.openxmlformats.org/officeDocument/2006/relationships" id="261" r:id="Rc29e4c6f5ba34c76"/>
    <p:sldId xmlns:r="http://schemas.openxmlformats.org/officeDocument/2006/relationships" id="262" r:id="Re4a23fc8e83642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d772cbcffe4182" /><Relationship Type="http://schemas.openxmlformats.org/officeDocument/2006/relationships/slide" Target="/ppt/slides/slide1.xml" Id="R706f0423a1804487" /><Relationship Type="http://schemas.openxmlformats.org/officeDocument/2006/relationships/slide" Target="/ppt/slides/slide2.xml" Id="R66784da897b3489a" /><Relationship Type="http://schemas.openxmlformats.org/officeDocument/2006/relationships/slide" Target="/ppt/slides/slide3.xml" Id="Ra587b8f6bcb54b61" /><Relationship Type="http://schemas.openxmlformats.org/officeDocument/2006/relationships/slide" Target="/ppt/slides/slide4.xml" Id="R714c19dabfc44604" /><Relationship Type="http://schemas.openxmlformats.org/officeDocument/2006/relationships/slide" Target="/ppt/slides/slide5.xml" Id="R2f9a4445aec947d8" /><Relationship Type="http://schemas.openxmlformats.org/officeDocument/2006/relationships/slide" Target="/ppt/slides/slide6.xml" Id="Rc29e4c6f5ba34c76" /><Relationship Type="http://schemas.openxmlformats.org/officeDocument/2006/relationships/slide" Target="/ppt/slides/slide7.xml" Id="Re4a23fc8e83642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99c9b36a214d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6cb5033c5401e" /><Relationship Type="http://schemas.openxmlformats.org/officeDocument/2006/relationships/theme" Target="/ppt/slideMasters/theme/theme1.xml" Id="R2adb196581824b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c6cb5033c540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58784aabc748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3cc96b732245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3c6fe7755648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fe4ee1ae1042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344741116f4d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f8c355d2434e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ae9b5d123141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TNA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TNA HOLDING AS ble etablert [år] og holder til i Krokstadelva.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5 829 853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5 429 818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5 887 263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65 091 351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65 194 769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NAVJORD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Prestebråtveien 37A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3055 Krokstadelva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993 434 191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TNA HOLDING AS</a:t>
            </a:r>
          </a:p>
        </p:txBody>
      </p:sp>
    </p:spTree>
  </p:cSld>
  <p:clrMapOvr>
    <a:masterClrMapping xmlns:a="http://schemas.openxmlformats.org/drawingml/2006/main"/>
  </p:clrMapOvr>
</p:sld>
</file>