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8f8e3b021b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51628d10b4f12"/>
  </p:sldMasterIdLst>
  <p:sldIdLst>
    <p:sldId xmlns:r="http://schemas.openxmlformats.org/officeDocument/2006/relationships" id="256" r:id="Rfba391115b164043"/>
    <p:sldId xmlns:r="http://schemas.openxmlformats.org/officeDocument/2006/relationships" id="257" r:id="Rfce7432596cf4dd6"/>
    <p:sldId xmlns:r="http://schemas.openxmlformats.org/officeDocument/2006/relationships" id="258" r:id="Re555c5c27f8f4b8e"/>
    <p:sldId xmlns:r="http://schemas.openxmlformats.org/officeDocument/2006/relationships" id="259" r:id="R0e9bf92a81904f26"/>
    <p:sldId xmlns:r="http://schemas.openxmlformats.org/officeDocument/2006/relationships" id="260" r:id="R5460bfd5cddb4e46"/>
    <p:sldId xmlns:r="http://schemas.openxmlformats.org/officeDocument/2006/relationships" id="261" r:id="R8512bfbee24b49de"/>
    <p:sldId xmlns:r="http://schemas.openxmlformats.org/officeDocument/2006/relationships" id="262" r:id="Re09c6d3843aa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51628d10b4f12" /><Relationship Type="http://schemas.openxmlformats.org/officeDocument/2006/relationships/slide" Target="/ppt/slides/slide1.xml" Id="Rfba391115b164043" /><Relationship Type="http://schemas.openxmlformats.org/officeDocument/2006/relationships/slide" Target="/ppt/slides/slide2.xml" Id="Rfce7432596cf4dd6" /><Relationship Type="http://schemas.openxmlformats.org/officeDocument/2006/relationships/slide" Target="/ppt/slides/slide3.xml" Id="Re555c5c27f8f4b8e" /><Relationship Type="http://schemas.openxmlformats.org/officeDocument/2006/relationships/slide" Target="/ppt/slides/slide4.xml" Id="R0e9bf92a81904f26" /><Relationship Type="http://schemas.openxmlformats.org/officeDocument/2006/relationships/slide" Target="/ppt/slides/slide5.xml" Id="R5460bfd5cddb4e46" /><Relationship Type="http://schemas.openxmlformats.org/officeDocument/2006/relationships/slide" Target="/ppt/slides/slide6.xml" Id="R8512bfbee24b49de" /><Relationship Type="http://schemas.openxmlformats.org/officeDocument/2006/relationships/slide" Target="/ppt/slides/slide7.xml" Id="Re09c6d3843aa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dd044bee8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fd1c7584042f8" /><Relationship Type="http://schemas.openxmlformats.org/officeDocument/2006/relationships/theme" Target="/ppt/slideMasters/theme/theme1.xml" Id="Raa72866eaabe4d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fd1c75840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8bb789a804c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368ca8c5a4f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b4300efc6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ca603c730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b12da112f41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1b2916c4e4e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ca9bfa326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METRO TRAFIKKSKOLE GRORUDDALEN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 TRAFIKKSKOLE GRORUDDALEN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11 625 994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ANDERS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PIROTEE SADIQ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JOHNNY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