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7211ad493c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5699b2cced497a"/>
  </p:sldMasterIdLst>
  <p:sldIdLst>
    <p:sldId xmlns:r="http://schemas.openxmlformats.org/officeDocument/2006/relationships" id="256" r:id="Rac337d63f1ca48e9"/>
    <p:sldId xmlns:r="http://schemas.openxmlformats.org/officeDocument/2006/relationships" id="257" r:id="R9bee8d65db674c43"/>
    <p:sldId xmlns:r="http://schemas.openxmlformats.org/officeDocument/2006/relationships" id="258" r:id="R975e01df6cf3417f"/>
    <p:sldId xmlns:r="http://schemas.openxmlformats.org/officeDocument/2006/relationships" id="259" r:id="R9df31947970b44b0"/>
    <p:sldId xmlns:r="http://schemas.openxmlformats.org/officeDocument/2006/relationships" id="260" r:id="R5969ddb2a65140fb"/>
    <p:sldId xmlns:r="http://schemas.openxmlformats.org/officeDocument/2006/relationships" id="261" r:id="Reddc1498806d41f5"/>
    <p:sldId xmlns:r="http://schemas.openxmlformats.org/officeDocument/2006/relationships" id="262" r:id="R2aeca612a16c45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699b2cced497a" /><Relationship Type="http://schemas.openxmlformats.org/officeDocument/2006/relationships/slide" Target="/ppt/slides/slide1.xml" Id="Rac337d63f1ca48e9" /><Relationship Type="http://schemas.openxmlformats.org/officeDocument/2006/relationships/slide" Target="/ppt/slides/slide2.xml" Id="R9bee8d65db674c43" /><Relationship Type="http://schemas.openxmlformats.org/officeDocument/2006/relationships/slide" Target="/ppt/slides/slide3.xml" Id="R975e01df6cf3417f" /><Relationship Type="http://schemas.openxmlformats.org/officeDocument/2006/relationships/slide" Target="/ppt/slides/slide4.xml" Id="R9df31947970b44b0" /><Relationship Type="http://schemas.openxmlformats.org/officeDocument/2006/relationships/slide" Target="/ppt/slides/slide5.xml" Id="R5969ddb2a65140fb" /><Relationship Type="http://schemas.openxmlformats.org/officeDocument/2006/relationships/slide" Target="/ppt/slides/slide6.xml" Id="Reddc1498806d41f5" /><Relationship Type="http://schemas.openxmlformats.org/officeDocument/2006/relationships/slide" Target="/ppt/slides/slide7.xml" Id="R2aeca612a16c45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47d84341a44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9571283634059" /><Relationship Type="http://schemas.openxmlformats.org/officeDocument/2006/relationships/theme" Target="/ppt/slideMasters/theme/theme1.xml" Id="Rf5d30c6471484f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795712836340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96b3c89944b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4f64bce9c4d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80c64904547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59b41190e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d59f5f43744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2c6749edb4b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81148cf9e43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SØVIK MATHUS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MATHUS AS ble etablert [år] og holder til i Søvik.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25 587 073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510 046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461 598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5 329 257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8 206 394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SØVIKHAGEN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SØVIKHAGEN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SØVIKHAGEN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Hamnsundvegen 242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6280 Søvik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21 24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993 411 019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