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bd8d3d90f74d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239a7e9fcc48f9"/>
  </p:sldMasterIdLst>
  <p:sldIdLst>
    <p:sldId xmlns:r="http://schemas.openxmlformats.org/officeDocument/2006/relationships" id="256" r:id="R79e4837cc8ed4bc0"/>
    <p:sldId xmlns:r="http://schemas.openxmlformats.org/officeDocument/2006/relationships" id="257" r:id="R934ff8c625074e4a"/>
    <p:sldId xmlns:r="http://schemas.openxmlformats.org/officeDocument/2006/relationships" id="258" r:id="R40c26c3fb7514559"/>
    <p:sldId xmlns:r="http://schemas.openxmlformats.org/officeDocument/2006/relationships" id="259" r:id="R217fcddcb27e45d4"/>
    <p:sldId xmlns:r="http://schemas.openxmlformats.org/officeDocument/2006/relationships" id="260" r:id="Rc6fb9a941c4a4cd1"/>
    <p:sldId xmlns:r="http://schemas.openxmlformats.org/officeDocument/2006/relationships" id="261" r:id="Rabda06e1da3b4147"/>
    <p:sldId xmlns:r="http://schemas.openxmlformats.org/officeDocument/2006/relationships" id="262" r:id="Rc864b6e4e4ea41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39a7e9fcc48f9" /><Relationship Type="http://schemas.openxmlformats.org/officeDocument/2006/relationships/slide" Target="/ppt/slides/slide1.xml" Id="R79e4837cc8ed4bc0" /><Relationship Type="http://schemas.openxmlformats.org/officeDocument/2006/relationships/slide" Target="/ppt/slides/slide2.xml" Id="R934ff8c625074e4a" /><Relationship Type="http://schemas.openxmlformats.org/officeDocument/2006/relationships/slide" Target="/ppt/slides/slide3.xml" Id="R40c26c3fb7514559" /><Relationship Type="http://schemas.openxmlformats.org/officeDocument/2006/relationships/slide" Target="/ppt/slides/slide4.xml" Id="R217fcddcb27e45d4" /><Relationship Type="http://schemas.openxmlformats.org/officeDocument/2006/relationships/slide" Target="/ppt/slides/slide5.xml" Id="Rc6fb9a941c4a4cd1" /><Relationship Type="http://schemas.openxmlformats.org/officeDocument/2006/relationships/slide" Target="/ppt/slides/slide6.xml" Id="Rabda06e1da3b4147" /><Relationship Type="http://schemas.openxmlformats.org/officeDocument/2006/relationships/slide" Target="/ppt/slides/slide7.xml" Id="Rc864b6e4e4ea41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67b6b657542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303bf550244b8" /><Relationship Type="http://schemas.openxmlformats.org/officeDocument/2006/relationships/theme" Target="/ppt/slideMasters/theme/theme1.xml" Id="R73c6cc6a864349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8303bf550244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531cef5064d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7bfaef6cb47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a3bda978749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3de51dcb742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ac1067a974d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39b9400644a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e13259fc840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MONFORTE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MONFORTE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44 765 283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56 883 658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CHRISTIAN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Ameln, Sophus Lies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morten.ameln@outlook.com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993 399 701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