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b9333494b34c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aa544cf4d04114"/>
  </p:sldMasterIdLst>
  <p:sldIdLst>
    <p:sldId xmlns:r="http://schemas.openxmlformats.org/officeDocument/2006/relationships" id="256" r:id="Rec0dfc98c30a430d"/>
    <p:sldId xmlns:r="http://schemas.openxmlformats.org/officeDocument/2006/relationships" id="257" r:id="Rf6d3f4b1a11646af"/>
    <p:sldId xmlns:r="http://schemas.openxmlformats.org/officeDocument/2006/relationships" id="258" r:id="Ref8fb6870bf74c80"/>
    <p:sldId xmlns:r="http://schemas.openxmlformats.org/officeDocument/2006/relationships" id="259" r:id="R830e32429c994df1"/>
    <p:sldId xmlns:r="http://schemas.openxmlformats.org/officeDocument/2006/relationships" id="260" r:id="R2684d6599b1a4c94"/>
    <p:sldId xmlns:r="http://schemas.openxmlformats.org/officeDocument/2006/relationships" id="261" r:id="R9b4d3e2f54d84583"/>
    <p:sldId xmlns:r="http://schemas.openxmlformats.org/officeDocument/2006/relationships" id="262" r:id="Rdfd47072e7644b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aa544cf4d04114" /><Relationship Type="http://schemas.openxmlformats.org/officeDocument/2006/relationships/slide" Target="/ppt/slides/slide1.xml" Id="Rec0dfc98c30a430d" /><Relationship Type="http://schemas.openxmlformats.org/officeDocument/2006/relationships/slide" Target="/ppt/slides/slide2.xml" Id="Rf6d3f4b1a11646af" /><Relationship Type="http://schemas.openxmlformats.org/officeDocument/2006/relationships/slide" Target="/ppt/slides/slide3.xml" Id="Ref8fb6870bf74c80" /><Relationship Type="http://schemas.openxmlformats.org/officeDocument/2006/relationships/slide" Target="/ppt/slides/slide4.xml" Id="R830e32429c994df1" /><Relationship Type="http://schemas.openxmlformats.org/officeDocument/2006/relationships/slide" Target="/ppt/slides/slide5.xml" Id="R2684d6599b1a4c94" /><Relationship Type="http://schemas.openxmlformats.org/officeDocument/2006/relationships/slide" Target="/ppt/slides/slide6.xml" Id="R9b4d3e2f54d84583" /><Relationship Type="http://schemas.openxmlformats.org/officeDocument/2006/relationships/slide" Target="/ppt/slides/slide7.xml" Id="Rdfd47072e7644b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0591625644f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b78ad91194e12" /><Relationship Type="http://schemas.openxmlformats.org/officeDocument/2006/relationships/theme" Target="/ppt/slideMasters/theme/theme1.xml" Id="Rd253afe80d7a43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1b78ad91194e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7997eb30642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4624fd22444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409d384cf4c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332b7554e41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156a8631a42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4ec82d9ac47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90c9cfa5045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J.M INVEST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6 266 087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17 561 885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17 614 521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JARLE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LAPPEGARD GRO MOLDE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JARLE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v/Jarle Molde, Einemo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993 380 806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