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0209a676a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4b24356004418"/>
  </p:sldMasterIdLst>
  <p:sldIdLst>
    <p:sldId xmlns:r="http://schemas.openxmlformats.org/officeDocument/2006/relationships" id="256" r:id="Rf1d5ee77ad3d4a2c"/>
    <p:sldId xmlns:r="http://schemas.openxmlformats.org/officeDocument/2006/relationships" id="257" r:id="R77b3559fc79640c4"/>
    <p:sldId xmlns:r="http://schemas.openxmlformats.org/officeDocument/2006/relationships" id="258" r:id="Rf177476c55f54562"/>
    <p:sldId xmlns:r="http://schemas.openxmlformats.org/officeDocument/2006/relationships" id="259" r:id="R8a6ad0eb168f46fd"/>
    <p:sldId xmlns:r="http://schemas.openxmlformats.org/officeDocument/2006/relationships" id="260" r:id="R4d6f4a16616a4695"/>
    <p:sldId xmlns:r="http://schemas.openxmlformats.org/officeDocument/2006/relationships" id="261" r:id="Rc838ae9097a6465e"/>
    <p:sldId xmlns:r="http://schemas.openxmlformats.org/officeDocument/2006/relationships" id="262" r:id="R7319a8f83cfd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4b24356004418" /><Relationship Type="http://schemas.openxmlformats.org/officeDocument/2006/relationships/slide" Target="/ppt/slides/slide1.xml" Id="Rf1d5ee77ad3d4a2c" /><Relationship Type="http://schemas.openxmlformats.org/officeDocument/2006/relationships/slide" Target="/ppt/slides/slide2.xml" Id="R77b3559fc79640c4" /><Relationship Type="http://schemas.openxmlformats.org/officeDocument/2006/relationships/slide" Target="/ppt/slides/slide3.xml" Id="Rf177476c55f54562" /><Relationship Type="http://schemas.openxmlformats.org/officeDocument/2006/relationships/slide" Target="/ppt/slides/slide4.xml" Id="R8a6ad0eb168f46fd" /><Relationship Type="http://schemas.openxmlformats.org/officeDocument/2006/relationships/slide" Target="/ppt/slides/slide5.xml" Id="R4d6f4a16616a4695" /><Relationship Type="http://schemas.openxmlformats.org/officeDocument/2006/relationships/slide" Target="/ppt/slides/slide6.xml" Id="Rc838ae9097a6465e" /><Relationship Type="http://schemas.openxmlformats.org/officeDocument/2006/relationships/slide" Target="/ppt/slides/slide7.xml" Id="R7319a8f83cfd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29e3fdcc1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e97860fc49dc" /><Relationship Type="http://schemas.openxmlformats.org/officeDocument/2006/relationships/theme" Target="/ppt/slideMasters/theme/theme1.xml" Id="R72c10a3dadad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0e97860fc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0e13aa4f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ed173051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ed312127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fb9a4298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bd4be2d1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b644c23d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af71e89d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ELISE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FREDRIK WILLIAM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UNNI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