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d0934aa8a846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efcccf0a474e30"/>
  </p:sldMasterIdLst>
  <p:sldIdLst>
    <p:sldId xmlns:r="http://schemas.openxmlformats.org/officeDocument/2006/relationships" id="256" r:id="Rae5eb43668a24698"/>
    <p:sldId xmlns:r="http://schemas.openxmlformats.org/officeDocument/2006/relationships" id="257" r:id="Rbf9ccb053f004735"/>
    <p:sldId xmlns:r="http://schemas.openxmlformats.org/officeDocument/2006/relationships" id="258" r:id="Rf6e3427a919b4da5"/>
    <p:sldId xmlns:r="http://schemas.openxmlformats.org/officeDocument/2006/relationships" id="259" r:id="Raaef46e24c894a4e"/>
    <p:sldId xmlns:r="http://schemas.openxmlformats.org/officeDocument/2006/relationships" id="260" r:id="R9ec7b7acd8d44886"/>
    <p:sldId xmlns:r="http://schemas.openxmlformats.org/officeDocument/2006/relationships" id="261" r:id="R7a749f26167a46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efcccf0a474e30" /><Relationship Type="http://schemas.openxmlformats.org/officeDocument/2006/relationships/slide" Target="/ppt/slides/slide1.xml" Id="Rae5eb43668a24698" /><Relationship Type="http://schemas.openxmlformats.org/officeDocument/2006/relationships/slide" Target="/ppt/slides/slide2.xml" Id="Rbf9ccb053f004735" /><Relationship Type="http://schemas.openxmlformats.org/officeDocument/2006/relationships/slide" Target="/ppt/slides/slide3.xml" Id="Rf6e3427a919b4da5" /><Relationship Type="http://schemas.openxmlformats.org/officeDocument/2006/relationships/slide" Target="/ppt/slides/slide4.xml" Id="Raaef46e24c894a4e" /><Relationship Type="http://schemas.openxmlformats.org/officeDocument/2006/relationships/slide" Target="/ppt/slides/slide5.xml" Id="R9ec7b7acd8d44886" /><Relationship Type="http://schemas.openxmlformats.org/officeDocument/2006/relationships/slide" Target="/ppt/slides/slide6.xml" Id="R7a749f26167a46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f89b72615a43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405869f513459e" /><Relationship Type="http://schemas.openxmlformats.org/officeDocument/2006/relationships/theme" Target="/ppt/slideMasters/theme/theme1.xml" Id="Rff622d4cab9145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405869f51345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99d47eee24f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2e0d11a3c448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a071d8f52141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0ea78e5a5b41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4c3f3f269b41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f37d6a60b646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BULL BROTHERS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 BROTHERS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 BROTHERS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 BROTHERS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 BROTHERS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 BROTHERS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Rishaug, Ekebergveien 254D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993 377 791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 BROTHERS HOLDING AS</a:t>
            </a:r>
          </a:p>
        </p:txBody>
      </p:sp>
    </p:spTree>
  </p:cSld>
  <p:clrMapOvr>
    <a:masterClrMapping xmlns:a="http://schemas.openxmlformats.org/drawingml/2006/main"/>
  </p:clrMapOvr>
</p:sld>
</file>