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1a15d7fc8f49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f06717fe1494b"/>
  </p:sldMasterIdLst>
  <p:sldIdLst>
    <p:sldId xmlns:r="http://schemas.openxmlformats.org/officeDocument/2006/relationships" id="256" r:id="R196149e096aa45cd"/>
    <p:sldId xmlns:r="http://schemas.openxmlformats.org/officeDocument/2006/relationships" id="257" r:id="R33aaa6b67f56470f"/>
    <p:sldId xmlns:r="http://schemas.openxmlformats.org/officeDocument/2006/relationships" id="258" r:id="R57e52c29be2e49ff"/>
    <p:sldId xmlns:r="http://schemas.openxmlformats.org/officeDocument/2006/relationships" id="259" r:id="R744195b236c84abd"/>
    <p:sldId xmlns:r="http://schemas.openxmlformats.org/officeDocument/2006/relationships" id="260" r:id="R74183effcf7f4b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f06717fe1494b" /><Relationship Type="http://schemas.openxmlformats.org/officeDocument/2006/relationships/slide" Target="/ppt/slides/slide1.xml" Id="R196149e096aa45cd" /><Relationship Type="http://schemas.openxmlformats.org/officeDocument/2006/relationships/slide" Target="/ppt/slides/slide2.xml" Id="R33aaa6b67f56470f" /><Relationship Type="http://schemas.openxmlformats.org/officeDocument/2006/relationships/slide" Target="/ppt/slides/slide3.xml" Id="R57e52c29be2e49ff" /><Relationship Type="http://schemas.openxmlformats.org/officeDocument/2006/relationships/slide" Target="/ppt/slides/slide4.xml" Id="R744195b236c84abd" /><Relationship Type="http://schemas.openxmlformats.org/officeDocument/2006/relationships/slide" Target="/ppt/slides/slide5.xml" Id="R74183effcf7f4b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b223e1e6c41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32a7c9ff24d4f" /><Relationship Type="http://schemas.openxmlformats.org/officeDocument/2006/relationships/theme" Target="/ppt/slideMasters/theme/theme1.xml" Id="R0ba1853fb70243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d32a7c9ff24d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01b033a2747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8363a730340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69aaea4a340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1afbe760549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a2663c52f49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FOLLDAL ARBEIDERPARTI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FOLLDAL ARBEIDERPARTI ble etablert [år] og holder til i Folldal.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EvaTørhaug, Garbergåsen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2580 Folldal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evatoer@online.no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www.folldal.arbeiderpartiet.no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993 349 984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