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aa184cfe7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6b072ead345de"/>
  </p:sldMasterIdLst>
  <p:sldIdLst>
    <p:sldId xmlns:r="http://schemas.openxmlformats.org/officeDocument/2006/relationships" id="256" r:id="Rffd847799d2c4bf2"/>
    <p:sldId xmlns:r="http://schemas.openxmlformats.org/officeDocument/2006/relationships" id="257" r:id="R9805e93311494e72"/>
    <p:sldId xmlns:r="http://schemas.openxmlformats.org/officeDocument/2006/relationships" id="258" r:id="Rb9189b5e76d64d10"/>
    <p:sldId xmlns:r="http://schemas.openxmlformats.org/officeDocument/2006/relationships" id="259" r:id="R3a3c31de80b44487"/>
    <p:sldId xmlns:r="http://schemas.openxmlformats.org/officeDocument/2006/relationships" id="260" r:id="R9d2c57beeb1e4aa2"/>
    <p:sldId xmlns:r="http://schemas.openxmlformats.org/officeDocument/2006/relationships" id="261" r:id="R46c323bac15d442c"/>
    <p:sldId xmlns:r="http://schemas.openxmlformats.org/officeDocument/2006/relationships" id="262" r:id="R060751c5ee05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6b072ead345de" /><Relationship Type="http://schemas.openxmlformats.org/officeDocument/2006/relationships/slide" Target="/ppt/slides/slide1.xml" Id="Rffd847799d2c4bf2" /><Relationship Type="http://schemas.openxmlformats.org/officeDocument/2006/relationships/slide" Target="/ppt/slides/slide2.xml" Id="R9805e93311494e72" /><Relationship Type="http://schemas.openxmlformats.org/officeDocument/2006/relationships/slide" Target="/ppt/slides/slide3.xml" Id="Rb9189b5e76d64d10" /><Relationship Type="http://schemas.openxmlformats.org/officeDocument/2006/relationships/slide" Target="/ppt/slides/slide4.xml" Id="R3a3c31de80b44487" /><Relationship Type="http://schemas.openxmlformats.org/officeDocument/2006/relationships/slide" Target="/ppt/slides/slide5.xml" Id="R9d2c57beeb1e4aa2" /><Relationship Type="http://schemas.openxmlformats.org/officeDocument/2006/relationships/slide" Target="/ppt/slides/slide6.xml" Id="R46c323bac15d442c" /><Relationship Type="http://schemas.openxmlformats.org/officeDocument/2006/relationships/slide" Target="/ppt/slides/slide7.xml" Id="R060751c5ee05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a7670d2f8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0d9d9602419a" /><Relationship Type="http://schemas.openxmlformats.org/officeDocument/2006/relationships/theme" Target="/ppt/slideMasters/theme/theme1.xml" Id="Rbcdde0c92373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00d9d9602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9a3e89ae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69806f7d9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847b07b6e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e36978ef5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c7ccb0ec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2c313505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a18de1edb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BODIL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