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909f169ce9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e8194aaf448bd"/>
  </p:sldMasterIdLst>
  <p:sldIdLst>
    <p:sldId xmlns:r="http://schemas.openxmlformats.org/officeDocument/2006/relationships" id="256" r:id="Raa28d6b9ce594a53"/>
    <p:sldId xmlns:r="http://schemas.openxmlformats.org/officeDocument/2006/relationships" id="257" r:id="R155906de50be4246"/>
    <p:sldId xmlns:r="http://schemas.openxmlformats.org/officeDocument/2006/relationships" id="258" r:id="Rc95505e43cf447b5"/>
    <p:sldId xmlns:r="http://schemas.openxmlformats.org/officeDocument/2006/relationships" id="259" r:id="Rcfb12e0b97ef4467"/>
    <p:sldId xmlns:r="http://schemas.openxmlformats.org/officeDocument/2006/relationships" id="260" r:id="R23540ce975fe4af5"/>
    <p:sldId xmlns:r="http://schemas.openxmlformats.org/officeDocument/2006/relationships" id="261" r:id="R5571c3764032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e8194aaf448bd" /><Relationship Type="http://schemas.openxmlformats.org/officeDocument/2006/relationships/slide" Target="/ppt/slides/slide1.xml" Id="Raa28d6b9ce594a53" /><Relationship Type="http://schemas.openxmlformats.org/officeDocument/2006/relationships/slide" Target="/ppt/slides/slide2.xml" Id="R155906de50be4246" /><Relationship Type="http://schemas.openxmlformats.org/officeDocument/2006/relationships/slide" Target="/ppt/slides/slide3.xml" Id="Rc95505e43cf447b5" /><Relationship Type="http://schemas.openxmlformats.org/officeDocument/2006/relationships/slide" Target="/ppt/slides/slide4.xml" Id="Rcfb12e0b97ef4467" /><Relationship Type="http://schemas.openxmlformats.org/officeDocument/2006/relationships/slide" Target="/ppt/slides/slide5.xml" Id="R23540ce975fe4af5" /><Relationship Type="http://schemas.openxmlformats.org/officeDocument/2006/relationships/slide" Target="/ppt/slides/slide6.xml" Id="R5571c3764032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3c655880d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07d977057468a" /><Relationship Type="http://schemas.openxmlformats.org/officeDocument/2006/relationships/theme" Target="/ppt/slideMasters/theme/theme1.xml" Id="R33a66a4a546b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07d977057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769735738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c6ad99aff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f4b874da1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acf7728d7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35cf58a3545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d1b2cf29d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Jørgenstuvegen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993 289 299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