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fd4b10c5c9c491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b6b5d5241ae4747"/>
  </p:sldMasterIdLst>
  <p:sldIdLst>
    <p:sldId xmlns:r="http://schemas.openxmlformats.org/officeDocument/2006/relationships" id="256" r:id="R69b9d437446f470f"/>
    <p:sldId xmlns:r="http://schemas.openxmlformats.org/officeDocument/2006/relationships" id="257" r:id="R42989e6832884279"/>
    <p:sldId xmlns:r="http://schemas.openxmlformats.org/officeDocument/2006/relationships" id="258" r:id="R554c584d0cd4484e"/>
    <p:sldId xmlns:r="http://schemas.openxmlformats.org/officeDocument/2006/relationships" id="259" r:id="Rd2b903b4dfd1453e"/>
    <p:sldId xmlns:r="http://schemas.openxmlformats.org/officeDocument/2006/relationships" id="260" r:id="R2c83e6ca930e4f00"/>
    <p:sldId xmlns:r="http://schemas.openxmlformats.org/officeDocument/2006/relationships" id="261" r:id="Rf2139d274f2943f2"/>
    <p:sldId xmlns:r="http://schemas.openxmlformats.org/officeDocument/2006/relationships" id="262" r:id="Rbe9ae941dfc5436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6b5d5241ae4747" /><Relationship Type="http://schemas.openxmlformats.org/officeDocument/2006/relationships/slide" Target="/ppt/slides/slide1.xml" Id="R69b9d437446f470f" /><Relationship Type="http://schemas.openxmlformats.org/officeDocument/2006/relationships/slide" Target="/ppt/slides/slide2.xml" Id="R42989e6832884279" /><Relationship Type="http://schemas.openxmlformats.org/officeDocument/2006/relationships/slide" Target="/ppt/slides/slide3.xml" Id="R554c584d0cd4484e" /><Relationship Type="http://schemas.openxmlformats.org/officeDocument/2006/relationships/slide" Target="/ppt/slides/slide4.xml" Id="Rd2b903b4dfd1453e" /><Relationship Type="http://schemas.openxmlformats.org/officeDocument/2006/relationships/slide" Target="/ppt/slides/slide5.xml" Id="R2c83e6ca930e4f00" /><Relationship Type="http://schemas.openxmlformats.org/officeDocument/2006/relationships/slide" Target="/ppt/slides/slide6.xml" Id="Rf2139d274f2943f2" /><Relationship Type="http://schemas.openxmlformats.org/officeDocument/2006/relationships/slide" Target="/ppt/slides/slide7.xml" Id="Rbe9ae941dfc5436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b54ba40262436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c57555b3bc47d5" /><Relationship Type="http://schemas.openxmlformats.org/officeDocument/2006/relationships/theme" Target="/ppt/slideMasters/theme/theme1.xml" Id="Re56ff4f6d2d14a5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9c57555b3bc47d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50c981077d4b1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238db390864f5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c8a6144cf34f5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68c62febcc4a9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24cd3ef5af49a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9d824eb671441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4107a0a6fe43f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HAGBARTH SCHJØTT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HAGBARTH SCHJØTT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HAGBARTH SCHJØTT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HAGBARTH SCHJØTT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HAGBARTH SCHJØTT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HAGBARTH SCHJØTT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−472 988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1 648 774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23 402 390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26 481 848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HAGBARTH SCHJØTT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HAGBARTH EMIL NORDBERG FALSTER-SCHJØTT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HAGBARTH SCHJØTT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Stålfjæra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0975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trestandard@trestandard.no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993 235 113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HAGBARTH SCHJØTT AS</a:t>
            </a:r>
          </a:p>
        </p:txBody>
      </p:sp>
    </p:spTree>
  </p:cSld>
  <p:clrMapOvr>
    <a:masterClrMapping xmlns:a="http://schemas.openxmlformats.org/drawingml/2006/main"/>
  </p:clrMapOvr>
</p:sld>
</file>