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f6f4b9bc7849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358a0daf7e4c42"/>
  </p:sldMasterIdLst>
  <p:sldIdLst>
    <p:sldId xmlns:r="http://schemas.openxmlformats.org/officeDocument/2006/relationships" id="256" r:id="R0581795bbdd7435e"/>
    <p:sldId xmlns:r="http://schemas.openxmlformats.org/officeDocument/2006/relationships" id="257" r:id="Rc6057dd9502b4c72"/>
    <p:sldId xmlns:r="http://schemas.openxmlformats.org/officeDocument/2006/relationships" id="258" r:id="R14b3913c857b4022"/>
    <p:sldId xmlns:r="http://schemas.openxmlformats.org/officeDocument/2006/relationships" id="259" r:id="Rb2c52ff5fd984307"/>
    <p:sldId xmlns:r="http://schemas.openxmlformats.org/officeDocument/2006/relationships" id="260" r:id="Raee00871a08e4941"/>
    <p:sldId xmlns:r="http://schemas.openxmlformats.org/officeDocument/2006/relationships" id="261" r:id="R35000c2b3f7f435f"/>
    <p:sldId xmlns:r="http://schemas.openxmlformats.org/officeDocument/2006/relationships" id="262" r:id="Rcc7d372a73484a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358a0daf7e4c42" /><Relationship Type="http://schemas.openxmlformats.org/officeDocument/2006/relationships/slide" Target="/ppt/slides/slide1.xml" Id="R0581795bbdd7435e" /><Relationship Type="http://schemas.openxmlformats.org/officeDocument/2006/relationships/slide" Target="/ppt/slides/slide2.xml" Id="Rc6057dd9502b4c72" /><Relationship Type="http://schemas.openxmlformats.org/officeDocument/2006/relationships/slide" Target="/ppt/slides/slide3.xml" Id="R14b3913c857b4022" /><Relationship Type="http://schemas.openxmlformats.org/officeDocument/2006/relationships/slide" Target="/ppt/slides/slide4.xml" Id="Rb2c52ff5fd984307" /><Relationship Type="http://schemas.openxmlformats.org/officeDocument/2006/relationships/slide" Target="/ppt/slides/slide5.xml" Id="Raee00871a08e4941" /><Relationship Type="http://schemas.openxmlformats.org/officeDocument/2006/relationships/slide" Target="/ppt/slides/slide6.xml" Id="R35000c2b3f7f435f" /><Relationship Type="http://schemas.openxmlformats.org/officeDocument/2006/relationships/slide" Target="/ppt/slides/slide7.xml" Id="Rcc7d372a73484a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bee50613d747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8c516a4b8432d" /><Relationship Type="http://schemas.openxmlformats.org/officeDocument/2006/relationships/theme" Target="/ppt/slideMasters/theme/theme1.xml" Id="R77e99fb4e9be43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58c516a4b843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87aace8c941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36d66a45b43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4f16cd1ba49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932238b3d42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46abdac1f43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3df791daf4c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f33a091cf4c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HAGBARTH SCHJØTT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HAGBARTH SCHJØTT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−289 049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−324 140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24 253 616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24 482 011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SCHJØTT HAGBARTH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trestandard@trestandard.no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