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7b73bc2ce114f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619acb8a7a4dae"/>
  </p:sldMasterIdLst>
  <p:sldIdLst>
    <p:sldId xmlns:r="http://schemas.openxmlformats.org/officeDocument/2006/relationships" id="256" r:id="R6300155e11764eb7"/>
    <p:sldId xmlns:r="http://schemas.openxmlformats.org/officeDocument/2006/relationships" id="257" r:id="Rabad5a2721ad452b"/>
    <p:sldId xmlns:r="http://schemas.openxmlformats.org/officeDocument/2006/relationships" id="258" r:id="Re99a1882c9d14ee4"/>
    <p:sldId xmlns:r="http://schemas.openxmlformats.org/officeDocument/2006/relationships" id="259" r:id="R0accf4b7383a43cd"/>
    <p:sldId xmlns:r="http://schemas.openxmlformats.org/officeDocument/2006/relationships" id="260" r:id="R3f2adcdb932c41e2"/>
    <p:sldId xmlns:r="http://schemas.openxmlformats.org/officeDocument/2006/relationships" id="261" r:id="R69d0544e8dad4f8e"/>
    <p:sldId xmlns:r="http://schemas.openxmlformats.org/officeDocument/2006/relationships" id="262" r:id="Rf6b841908fa14b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619acb8a7a4dae" /><Relationship Type="http://schemas.openxmlformats.org/officeDocument/2006/relationships/slide" Target="/ppt/slides/slide1.xml" Id="R6300155e11764eb7" /><Relationship Type="http://schemas.openxmlformats.org/officeDocument/2006/relationships/slide" Target="/ppt/slides/slide2.xml" Id="Rabad5a2721ad452b" /><Relationship Type="http://schemas.openxmlformats.org/officeDocument/2006/relationships/slide" Target="/ppt/slides/slide3.xml" Id="Re99a1882c9d14ee4" /><Relationship Type="http://schemas.openxmlformats.org/officeDocument/2006/relationships/slide" Target="/ppt/slides/slide4.xml" Id="R0accf4b7383a43cd" /><Relationship Type="http://schemas.openxmlformats.org/officeDocument/2006/relationships/slide" Target="/ppt/slides/slide5.xml" Id="R3f2adcdb932c41e2" /><Relationship Type="http://schemas.openxmlformats.org/officeDocument/2006/relationships/slide" Target="/ppt/slides/slide6.xml" Id="R69d0544e8dad4f8e" /><Relationship Type="http://schemas.openxmlformats.org/officeDocument/2006/relationships/slide" Target="/ppt/slides/slide7.xml" Id="Rf6b841908fa14b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e79a1c5298498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27d8c770744d00" /><Relationship Type="http://schemas.openxmlformats.org/officeDocument/2006/relationships/theme" Target="/ppt/slideMasters/theme/theme1.xml" Id="R57634ac2b5d848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27d8c770744d0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976a04c4f84d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c6283e226c46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21774be50641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3e2033ce04451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3b86f6f4a04f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de19620f3d4ce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691353a9d14c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PREDATOR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PREDATOR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PREDATOR INVEST AS ble etablert [år] og holder til i Elnesvågen.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PREDATOR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PREDATOR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PREDATOR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388 800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25 090 509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26 849 685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PREDATOR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NERLAND  –  90,3 %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JOAR NERLAND  –  5,5 %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CATO NERLAND  –  4,2 %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PREDATOR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Kransberget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6440 Elnesvågen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993 174 513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PREDATOR INVEST AS</a:t>
            </a:r>
          </a:p>
        </p:txBody>
      </p:sp>
    </p:spTree>
  </p:cSld>
  <p:clrMapOvr>
    <a:masterClrMapping xmlns:a="http://schemas.openxmlformats.org/drawingml/2006/main"/>
  </p:clrMapOvr>
</p:sld>
</file>