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9ed63f0a0c94a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30b8262b24c44c3"/>
  </p:sldMasterIdLst>
  <p:sldIdLst>
    <p:sldId xmlns:r="http://schemas.openxmlformats.org/officeDocument/2006/relationships" id="256" r:id="Raa6d9e207fde4e35"/>
    <p:sldId xmlns:r="http://schemas.openxmlformats.org/officeDocument/2006/relationships" id="257" r:id="Rf84b36bd13e14e51"/>
    <p:sldId xmlns:r="http://schemas.openxmlformats.org/officeDocument/2006/relationships" id="258" r:id="R71a58606b785412c"/>
    <p:sldId xmlns:r="http://schemas.openxmlformats.org/officeDocument/2006/relationships" id="259" r:id="R1777ed6908c343f9"/>
    <p:sldId xmlns:r="http://schemas.openxmlformats.org/officeDocument/2006/relationships" id="260" r:id="R759265a352164ec7"/>
    <p:sldId xmlns:r="http://schemas.openxmlformats.org/officeDocument/2006/relationships" id="261" r:id="R1e3c8430ef8d45dc"/>
    <p:sldId xmlns:r="http://schemas.openxmlformats.org/officeDocument/2006/relationships" id="262" r:id="R6245953b188e43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30b8262b24c44c3" /><Relationship Type="http://schemas.openxmlformats.org/officeDocument/2006/relationships/slide" Target="/ppt/slides/slide1.xml" Id="Raa6d9e207fde4e35" /><Relationship Type="http://schemas.openxmlformats.org/officeDocument/2006/relationships/slide" Target="/ppt/slides/slide2.xml" Id="Rf84b36bd13e14e51" /><Relationship Type="http://schemas.openxmlformats.org/officeDocument/2006/relationships/slide" Target="/ppt/slides/slide3.xml" Id="R71a58606b785412c" /><Relationship Type="http://schemas.openxmlformats.org/officeDocument/2006/relationships/slide" Target="/ppt/slides/slide4.xml" Id="R1777ed6908c343f9" /><Relationship Type="http://schemas.openxmlformats.org/officeDocument/2006/relationships/slide" Target="/ppt/slides/slide5.xml" Id="R759265a352164ec7" /><Relationship Type="http://schemas.openxmlformats.org/officeDocument/2006/relationships/slide" Target="/ppt/slides/slide6.xml" Id="R1e3c8430ef8d45dc" /><Relationship Type="http://schemas.openxmlformats.org/officeDocument/2006/relationships/slide" Target="/ppt/slides/slide7.xml" Id="R6245953b188e43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525674a6f5b4e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fb6bf8e724046" /><Relationship Type="http://schemas.openxmlformats.org/officeDocument/2006/relationships/theme" Target="/ppt/slideMasters/theme/theme1.xml" Id="Rcadf52db123449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6fb6bf8e7240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d01b043e5c49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a7f97c83d44b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c10ddb730049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878c2a5f7448f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d8096f999449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7468b55797487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8018f735094c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PRYDZ &amp; CO.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PRYDZ &amp; CO.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1 552 610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860 089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−3 018 338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24 571 413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56 604 689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PRYDZ EIENDOM AS  –  72,6 %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ARNE PRYDZ GLADHAUG  –  27,2 %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SENEX NORDIC AS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Pilestredet Park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0176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00 59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993 162 221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PRYDZ &amp; CO. AS</a:t>
            </a:r>
          </a:p>
        </p:txBody>
      </p:sp>
    </p:spTree>
  </p:cSld>
  <p:clrMapOvr>
    <a:masterClrMapping xmlns:a="http://schemas.openxmlformats.org/drawingml/2006/main"/>
  </p:clrMapOvr>
</p:sld>
</file>