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6f11dda26d42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300c30abf5450a"/>
  </p:sldMasterIdLst>
  <p:sldIdLst>
    <p:sldId xmlns:r="http://schemas.openxmlformats.org/officeDocument/2006/relationships" id="256" r:id="Rb39e86e7a37c4dee"/>
    <p:sldId xmlns:r="http://schemas.openxmlformats.org/officeDocument/2006/relationships" id="257" r:id="R4d25b5b8782f4cb8"/>
    <p:sldId xmlns:r="http://schemas.openxmlformats.org/officeDocument/2006/relationships" id="258" r:id="Rf0943c2fdde94833"/>
    <p:sldId xmlns:r="http://schemas.openxmlformats.org/officeDocument/2006/relationships" id="259" r:id="R358f6b4378af4e4c"/>
    <p:sldId xmlns:r="http://schemas.openxmlformats.org/officeDocument/2006/relationships" id="260" r:id="R1f8f22896ec34572"/>
    <p:sldId xmlns:r="http://schemas.openxmlformats.org/officeDocument/2006/relationships" id="261" r:id="R4313cc380c9b44fc"/>
    <p:sldId xmlns:r="http://schemas.openxmlformats.org/officeDocument/2006/relationships" id="262" r:id="R3bc2a54427a242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00c30abf5450a" /><Relationship Type="http://schemas.openxmlformats.org/officeDocument/2006/relationships/slide" Target="/ppt/slides/slide1.xml" Id="Rb39e86e7a37c4dee" /><Relationship Type="http://schemas.openxmlformats.org/officeDocument/2006/relationships/slide" Target="/ppt/slides/slide2.xml" Id="R4d25b5b8782f4cb8" /><Relationship Type="http://schemas.openxmlformats.org/officeDocument/2006/relationships/slide" Target="/ppt/slides/slide3.xml" Id="Rf0943c2fdde94833" /><Relationship Type="http://schemas.openxmlformats.org/officeDocument/2006/relationships/slide" Target="/ppt/slides/slide4.xml" Id="R358f6b4378af4e4c" /><Relationship Type="http://schemas.openxmlformats.org/officeDocument/2006/relationships/slide" Target="/ppt/slides/slide5.xml" Id="R1f8f22896ec34572" /><Relationship Type="http://schemas.openxmlformats.org/officeDocument/2006/relationships/slide" Target="/ppt/slides/slide6.xml" Id="R4313cc380c9b44fc" /><Relationship Type="http://schemas.openxmlformats.org/officeDocument/2006/relationships/slide" Target="/ppt/slides/slide7.xml" Id="R3bc2a54427a242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181870833f4e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6099b127f4b39" /><Relationship Type="http://schemas.openxmlformats.org/officeDocument/2006/relationships/theme" Target="/ppt/slideMasters/theme/theme1.xml" Id="Rd5617364fdfd48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b6099b127f4b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e281dc9bd48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80afea09646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b8607690045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1c3b562a742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cf11a066f41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1cf794c724c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a159f32174f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BLOMMENHOLM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BLOMMENHOLM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BLOMMENHOLM INDUSTRIER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BLOMMENHOLM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BLOMMENHOLM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BLOMMENHOLM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129 270 631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107 318 814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6 504 116 986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7 184 717 629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7 392 095 399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BLOMMENHOLM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TINIUS MEDIA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BLOMMENHOLM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Formuesforvaltning AS, 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993 151 564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BLOMMENHOLM INDUSTRIER AS</a:t>
            </a:r>
          </a:p>
        </p:txBody>
      </p:sp>
    </p:spTree>
  </p:cSld>
  <p:clrMapOvr>
    <a:masterClrMapping xmlns:a="http://schemas.openxmlformats.org/drawingml/2006/main"/>
  </p:clrMapOvr>
</p:sld>
</file>