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44013d5e8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a68ebd7fd45a5"/>
  </p:sldMasterIdLst>
  <p:sldIdLst>
    <p:sldId xmlns:r="http://schemas.openxmlformats.org/officeDocument/2006/relationships" id="256" r:id="R02e128320a8043da"/>
    <p:sldId xmlns:r="http://schemas.openxmlformats.org/officeDocument/2006/relationships" id="257" r:id="R1c370eae99ea4dbc"/>
    <p:sldId xmlns:r="http://schemas.openxmlformats.org/officeDocument/2006/relationships" id="258" r:id="Rdb92c967e5bd4829"/>
    <p:sldId xmlns:r="http://schemas.openxmlformats.org/officeDocument/2006/relationships" id="259" r:id="Rb2ca283758dc4201"/>
    <p:sldId xmlns:r="http://schemas.openxmlformats.org/officeDocument/2006/relationships" id="260" r:id="R57f159b56c7246c3"/>
    <p:sldId xmlns:r="http://schemas.openxmlformats.org/officeDocument/2006/relationships" id="261" r:id="R2caf56e779684194"/>
    <p:sldId xmlns:r="http://schemas.openxmlformats.org/officeDocument/2006/relationships" id="262" r:id="Rc4e7dc568ca04f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a68ebd7fd45a5" /><Relationship Type="http://schemas.openxmlformats.org/officeDocument/2006/relationships/slide" Target="/ppt/slides/slide1.xml" Id="R02e128320a8043da" /><Relationship Type="http://schemas.openxmlformats.org/officeDocument/2006/relationships/slide" Target="/ppt/slides/slide2.xml" Id="R1c370eae99ea4dbc" /><Relationship Type="http://schemas.openxmlformats.org/officeDocument/2006/relationships/slide" Target="/ppt/slides/slide3.xml" Id="Rdb92c967e5bd4829" /><Relationship Type="http://schemas.openxmlformats.org/officeDocument/2006/relationships/slide" Target="/ppt/slides/slide4.xml" Id="Rb2ca283758dc4201" /><Relationship Type="http://schemas.openxmlformats.org/officeDocument/2006/relationships/slide" Target="/ppt/slides/slide5.xml" Id="R57f159b56c7246c3" /><Relationship Type="http://schemas.openxmlformats.org/officeDocument/2006/relationships/slide" Target="/ppt/slides/slide6.xml" Id="R2caf56e779684194" /><Relationship Type="http://schemas.openxmlformats.org/officeDocument/2006/relationships/slide" Target="/ppt/slides/slide7.xml" Id="Rc4e7dc568ca04f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fdec42905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97a604a8d4387" /><Relationship Type="http://schemas.openxmlformats.org/officeDocument/2006/relationships/theme" Target="/ppt/slideMasters/theme/theme1.xml" Id="R7774abbf2fc745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a97a604a8d43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1552bde8348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0a8d6206a4b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0371fc14b44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b117f9c7e44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cb34a982249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fe627f8554b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7c003b30e4d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HABN INVEST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34 005 407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44 831 250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74 831 250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FOSBÆK DANIELSEN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LOTTE FOSBÆK DANIELSEN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Briggvegen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993 149 500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HABN INVEST AS</a:t>
            </a:r>
          </a:p>
        </p:txBody>
      </p:sp>
    </p:spTree>
  </p:cSld>
  <p:clrMapOvr>
    <a:masterClrMapping xmlns:a="http://schemas.openxmlformats.org/drawingml/2006/main"/>
  </p:clrMapOvr>
</p:sld>
</file>