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4f400e1b5c41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4d466269bf4de5"/>
  </p:sldMasterIdLst>
  <p:sldIdLst>
    <p:sldId xmlns:r="http://schemas.openxmlformats.org/officeDocument/2006/relationships" id="256" r:id="Re786cdf9a117482e"/>
    <p:sldId xmlns:r="http://schemas.openxmlformats.org/officeDocument/2006/relationships" id="257" r:id="Rb9a2baea5d1a4718"/>
    <p:sldId xmlns:r="http://schemas.openxmlformats.org/officeDocument/2006/relationships" id="258" r:id="Raa4cb839a0eb4747"/>
    <p:sldId xmlns:r="http://schemas.openxmlformats.org/officeDocument/2006/relationships" id="259" r:id="R5d88eb70f228493b"/>
    <p:sldId xmlns:r="http://schemas.openxmlformats.org/officeDocument/2006/relationships" id="260" r:id="R10d86d9ed34c4964"/>
    <p:sldId xmlns:r="http://schemas.openxmlformats.org/officeDocument/2006/relationships" id="261" r:id="Ra5367221d0a3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4d466269bf4de5" /><Relationship Type="http://schemas.openxmlformats.org/officeDocument/2006/relationships/slide" Target="/ppt/slides/slide1.xml" Id="Re786cdf9a117482e" /><Relationship Type="http://schemas.openxmlformats.org/officeDocument/2006/relationships/slide" Target="/ppt/slides/slide2.xml" Id="Rb9a2baea5d1a4718" /><Relationship Type="http://schemas.openxmlformats.org/officeDocument/2006/relationships/slide" Target="/ppt/slides/slide3.xml" Id="Raa4cb839a0eb4747" /><Relationship Type="http://schemas.openxmlformats.org/officeDocument/2006/relationships/slide" Target="/ppt/slides/slide4.xml" Id="R5d88eb70f228493b" /><Relationship Type="http://schemas.openxmlformats.org/officeDocument/2006/relationships/slide" Target="/ppt/slides/slide5.xml" Id="R10d86d9ed34c4964" /><Relationship Type="http://schemas.openxmlformats.org/officeDocument/2006/relationships/slide" Target="/ppt/slides/slide6.xml" Id="Ra5367221d0a3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f81eab1e1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0aa6919c4281" /><Relationship Type="http://schemas.openxmlformats.org/officeDocument/2006/relationships/theme" Target="/ppt/slideMasters/theme/theme1.xml" Id="R32ea73ac0e2d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40aa6919c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abea2fbba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6071c513549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595914b0b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59528d28348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cde647fb443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355583c984a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SAGA SJØSIDEN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SAGA SJØSIDEN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