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3f1d69266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87dd4c2bd4536"/>
  </p:sldMasterIdLst>
  <p:sldIdLst>
    <p:sldId xmlns:r="http://schemas.openxmlformats.org/officeDocument/2006/relationships" id="256" r:id="R8529aad103ff431e"/>
    <p:sldId xmlns:r="http://schemas.openxmlformats.org/officeDocument/2006/relationships" id="257" r:id="R153cbcd00901439a"/>
    <p:sldId xmlns:r="http://schemas.openxmlformats.org/officeDocument/2006/relationships" id="258" r:id="Rbac45c5fe9d544e9"/>
    <p:sldId xmlns:r="http://schemas.openxmlformats.org/officeDocument/2006/relationships" id="259" r:id="Rfa15ba2e3a4740f2"/>
    <p:sldId xmlns:r="http://schemas.openxmlformats.org/officeDocument/2006/relationships" id="260" r:id="R2bba842578bc4fd5"/>
    <p:sldId xmlns:r="http://schemas.openxmlformats.org/officeDocument/2006/relationships" id="261" r:id="Rb17b8f18dd62420d"/>
    <p:sldId xmlns:r="http://schemas.openxmlformats.org/officeDocument/2006/relationships" id="262" r:id="R979d2618c492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87dd4c2bd4536" /><Relationship Type="http://schemas.openxmlformats.org/officeDocument/2006/relationships/slide" Target="/ppt/slides/slide1.xml" Id="R8529aad103ff431e" /><Relationship Type="http://schemas.openxmlformats.org/officeDocument/2006/relationships/slide" Target="/ppt/slides/slide2.xml" Id="R153cbcd00901439a" /><Relationship Type="http://schemas.openxmlformats.org/officeDocument/2006/relationships/slide" Target="/ppt/slides/slide3.xml" Id="Rbac45c5fe9d544e9" /><Relationship Type="http://schemas.openxmlformats.org/officeDocument/2006/relationships/slide" Target="/ppt/slides/slide4.xml" Id="Rfa15ba2e3a4740f2" /><Relationship Type="http://schemas.openxmlformats.org/officeDocument/2006/relationships/slide" Target="/ppt/slides/slide5.xml" Id="R2bba842578bc4fd5" /><Relationship Type="http://schemas.openxmlformats.org/officeDocument/2006/relationships/slide" Target="/ppt/slides/slide6.xml" Id="Rb17b8f18dd62420d" /><Relationship Type="http://schemas.openxmlformats.org/officeDocument/2006/relationships/slide" Target="/ppt/slides/slide7.xml" Id="R979d2618c492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344e0b523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78c2cf10a4ea0" /><Relationship Type="http://schemas.openxmlformats.org/officeDocument/2006/relationships/theme" Target="/ppt/slideMasters/theme/theme1.xml" Id="R50fe525ccebe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78c2cf10a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2e43f55ca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4533198ea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2c7953bc1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a17d3337f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32088750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8118d215248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8cf8af338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