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da9edca2d48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c61a415464c67"/>
  </p:sldMasterIdLst>
  <p:sldIdLst>
    <p:sldId xmlns:r="http://schemas.openxmlformats.org/officeDocument/2006/relationships" id="256" r:id="Ree700263d3f74340"/>
    <p:sldId xmlns:r="http://schemas.openxmlformats.org/officeDocument/2006/relationships" id="257" r:id="R740b924864744b48"/>
    <p:sldId xmlns:r="http://schemas.openxmlformats.org/officeDocument/2006/relationships" id="258" r:id="Rb8db145763c149b0"/>
    <p:sldId xmlns:r="http://schemas.openxmlformats.org/officeDocument/2006/relationships" id="259" r:id="R2fd905ce68d0422b"/>
    <p:sldId xmlns:r="http://schemas.openxmlformats.org/officeDocument/2006/relationships" id="260" r:id="R4a13bc6da32c4fea"/>
    <p:sldId xmlns:r="http://schemas.openxmlformats.org/officeDocument/2006/relationships" id="261" r:id="R14c6a2f3dd884646"/>
    <p:sldId xmlns:r="http://schemas.openxmlformats.org/officeDocument/2006/relationships" id="262" r:id="R858cc398f6f2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c61a415464c67" /><Relationship Type="http://schemas.openxmlformats.org/officeDocument/2006/relationships/slide" Target="/ppt/slides/slide1.xml" Id="Ree700263d3f74340" /><Relationship Type="http://schemas.openxmlformats.org/officeDocument/2006/relationships/slide" Target="/ppt/slides/slide2.xml" Id="R740b924864744b48" /><Relationship Type="http://schemas.openxmlformats.org/officeDocument/2006/relationships/slide" Target="/ppt/slides/slide3.xml" Id="Rb8db145763c149b0" /><Relationship Type="http://schemas.openxmlformats.org/officeDocument/2006/relationships/slide" Target="/ppt/slides/slide4.xml" Id="R2fd905ce68d0422b" /><Relationship Type="http://schemas.openxmlformats.org/officeDocument/2006/relationships/slide" Target="/ppt/slides/slide5.xml" Id="R4a13bc6da32c4fea" /><Relationship Type="http://schemas.openxmlformats.org/officeDocument/2006/relationships/slide" Target="/ppt/slides/slide6.xml" Id="R14c6a2f3dd884646" /><Relationship Type="http://schemas.openxmlformats.org/officeDocument/2006/relationships/slide" Target="/ppt/slides/slide7.xml" Id="R858cc398f6f2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fe741b22e49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0e1a454f34c92" /><Relationship Type="http://schemas.openxmlformats.org/officeDocument/2006/relationships/theme" Target="/ppt/slideMasters/theme/theme1.xml" Id="R7e73842ffe42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0e1a454f3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cb02af10d48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2d0e013d340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a6376a3c2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f5d0ab6ec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129917c3444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a4d5d9d484a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af8da2cb347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BERG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12 660 584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12 830 428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993 085 685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