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1d4d54cee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d390a85c74a2c"/>
  </p:sldMasterIdLst>
  <p:sldIdLst>
    <p:sldId xmlns:r="http://schemas.openxmlformats.org/officeDocument/2006/relationships" id="256" r:id="Rcd63362d787847b1"/>
    <p:sldId xmlns:r="http://schemas.openxmlformats.org/officeDocument/2006/relationships" id="257" r:id="R34906e69900442af"/>
    <p:sldId xmlns:r="http://schemas.openxmlformats.org/officeDocument/2006/relationships" id="258" r:id="R7766b7ddc8c64b87"/>
    <p:sldId xmlns:r="http://schemas.openxmlformats.org/officeDocument/2006/relationships" id="259" r:id="R78c8fee3e2c940a9"/>
    <p:sldId xmlns:r="http://schemas.openxmlformats.org/officeDocument/2006/relationships" id="260" r:id="Rcd10e82b8a824e02"/>
    <p:sldId xmlns:r="http://schemas.openxmlformats.org/officeDocument/2006/relationships" id="261" r:id="Ree67d6bc710e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d390a85c74a2c" /><Relationship Type="http://schemas.openxmlformats.org/officeDocument/2006/relationships/slide" Target="/ppt/slides/slide1.xml" Id="Rcd63362d787847b1" /><Relationship Type="http://schemas.openxmlformats.org/officeDocument/2006/relationships/slide" Target="/ppt/slides/slide2.xml" Id="R34906e69900442af" /><Relationship Type="http://schemas.openxmlformats.org/officeDocument/2006/relationships/slide" Target="/ppt/slides/slide3.xml" Id="R7766b7ddc8c64b87" /><Relationship Type="http://schemas.openxmlformats.org/officeDocument/2006/relationships/slide" Target="/ppt/slides/slide4.xml" Id="R78c8fee3e2c940a9" /><Relationship Type="http://schemas.openxmlformats.org/officeDocument/2006/relationships/slide" Target="/ppt/slides/slide5.xml" Id="Rcd10e82b8a824e02" /><Relationship Type="http://schemas.openxmlformats.org/officeDocument/2006/relationships/slide" Target="/ppt/slides/slide6.xml" Id="Ree67d6bc710e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91c6e7b12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7166102d45cf" /><Relationship Type="http://schemas.openxmlformats.org/officeDocument/2006/relationships/theme" Target="/ppt/slideMasters/theme/theme1.xml" Id="R02cd747b95d6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57166102d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dc63a69d3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2dddf51a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b1b61782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4f498756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87f2c695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2aea6324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