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1a1116324c41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5dfa1cd5324c1a"/>
  </p:sldMasterIdLst>
  <p:sldIdLst>
    <p:sldId xmlns:r="http://schemas.openxmlformats.org/officeDocument/2006/relationships" id="256" r:id="R0c0893d676134683"/>
    <p:sldId xmlns:r="http://schemas.openxmlformats.org/officeDocument/2006/relationships" id="257" r:id="Re93bc4b63b494a78"/>
    <p:sldId xmlns:r="http://schemas.openxmlformats.org/officeDocument/2006/relationships" id="258" r:id="Ra35e5aaf761846b5"/>
    <p:sldId xmlns:r="http://schemas.openxmlformats.org/officeDocument/2006/relationships" id="259" r:id="Rdb5a84cc85624013"/>
    <p:sldId xmlns:r="http://schemas.openxmlformats.org/officeDocument/2006/relationships" id="260" r:id="R34812170f0eb4eca"/>
    <p:sldId xmlns:r="http://schemas.openxmlformats.org/officeDocument/2006/relationships" id="261" r:id="Rf7bd156aedc0479e"/>
    <p:sldId xmlns:r="http://schemas.openxmlformats.org/officeDocument/2006/relationships" id="262" r:id="Re5de152d674045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5dfa1cd5324c1a" /><Relationship Type="http://schemas.openxmlformats.org/officeDocument/2006/relationships/slide" Target="/ppt/slides/slide1.xml" Id="R0c0893d676134683" /><Relationship Type="http://schemas.openxmlformats.org/officeDocument/2006/relationships/slide" Target="/ppt/slides/slide2.xml" Id="Re93bc4b63b494a78" /><Relationship Type="http://schemas.openxmlformats.org/officeDocument/2006/relationships/slide" Target="/ppt/slides/slide3.xml" Id="Ra35e5aaf761846b5" /><Relationship Type="http://schemas.openxmlformats.org/officeDocument/2006/relationships/slide" Target="/ppt/slides/slide4.xml" Id="Rdb5a84cc85624013" /><Relationship Type="http://schemas.openxmlformats.org/officeDocument/2006/relationships/slide" Target="/ppt/slides/slide5.xml" Id="R34812170f0eb4eca" /><Relationship Type="http://schemas.openxmlformats.org/officeDocument/2006/relationships/slide" Target="/ppt/slides/slide6.xml" Id="Rf7bd156aedc0479e" /><Relationship Type="http://schemas.openxmlformats.org/officeDocument/2006/relationships/slide" Target="/ppt/slides/slide7.xml" Id="Re5de152d674045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8ec2617c5544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3958b99b948ea" /><Relationship Type="http://schemas.openxmlformats.org/officeDocument/2006/relationships/theme" Target="/ppt/slideMasters/theme/theme1.xml" Id="Rc9650f5fb41642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b3958b99b948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498bbbc9c43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2a854eed446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ce6f46a994a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8505acd6544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8ce71fbc04f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2b23d135743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131f969c34b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NORDNES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NORDNES REGNSKAP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2 510 213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196 855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150 853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1 564 011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2 307 648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 ANDERSEN SKIFTESVIK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eli@nordnesregnskap.no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993 082 732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