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85c60f9fb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9dc732a714894"/>
  </p:sldMasterIdLst>
  <p:sldIdLst>
    <p:sldId xmlns:r="http://schemas.openxmlformats.org/officeDocument/2006/relationships" id="256" r:id="R1bc3c99edaff470a"/>
    <p:sldId xmlns:r="http://schemas.openxmlformats.org/officeDocument/2006/relationships" id="257" r:id="Rde1e43adb1bc421c"/>
    <p:sldId xmlns:r="http://schemas.openxmlformats.org/officeDocument/2006/relationships" id="258" r:id="Rabf6b264361c49ef"/>
    <p:sldId xmlns:r="http://schemas.openxmlformats.org/officeDocument/2006/relationships" id="259" r:id="Ra05b441b1b694031"/>
    <p:sldId xmlns:r="http://schemas.openxmlformats.org/officeDocument/2006/relationships" id="260" r:id="R671ef4bf95af4059"/>
    <p:sldId xmlns:r="http://schemas.openxmlformats.org/officeDocument/2006/relationships" id="261" r:id="R9077f525176a4031"/>
    <p:sldId xmlns:r="http://schemas.openxmlformats.org/officeDocument/2006/relationships" id="262" r:id="Rb586a38d86aa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9dc732a714894" /><Relationship Type="http://schemas.openxmlformats.org/officeDocument/2006/relationships/slide" Target="/ppt/slides/slide1.xml" Id="R1bc3c99edaff470a" /><Relationship Type="http://schemas.openxmlformats.org/officeDocument/2006/relationships/slide" Target="/ppt/slides/slide2.xml" Id="Rde1e43adb1bc421c" /><Relationship Type="http://schemas.openxmlformats.org/officeDocument/2006/relationships/slide" Target="/ppt/slides/slide3.xml" Id="Rabf6b264361c49ef" /><Relationship Type="http://schemas.openxmlformats.org/officeDocument/2006/relationships/slide" Target="/ppt/slides/slide4.xml" Id="Ra05b441b1b694031" /><Relationship Type="http://schemas.openxmlformats.org/officeDocument/2006/relationships/slide" Target="/ppt/slides/slide5.xml" Id="R671ef4bf95af4059" /><Relationship Type="http://schemas.openxmlformats.org/officeDocument/2006/relationships/slide" Target="/ppt/slides/slide6.xml" Id="R9077f525176a4031" /><Relationship Type="http://schemas.openxmlformats.org/officeDocument/2006/relationships/slide" Target="/ppt/slides/slide7.xml" Id="Rb586a38d86aa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108675ef4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43739fe3149b1" /><Relationship Type="http://schemas.openxmlformats.org/officeDocument/2006/relationships/theme" Target="/ppt/slideMasters/theme/theme1.xml" Id="Rccf400d1399b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43739fe31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a3246cd1b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6ebd1cf7f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7bd107c95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fec1f8973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914a9ea1a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699e17fe6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14c08f95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54 291 578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628 946 822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638 571 425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