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c7ff0385c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e6e04c620473e"/>
  </p:sldMasterIdLst>
  <p:sldIdLst>
    <p:sldId xmlns:r="http://schemas.openxmlformats.org/officeDocument/2006/relationships" id="256" r:id="R936bb9003bf34c0b"/>
    <p:sldId xmlns:r="http://schemas.openxmlformats.org/officeDocument/2006/relationships" id="257" r:id="Rc3b1993965644c57"/>
    <p:sldId xmlns:r="http://schemas.openxmlformats.org/officeDocument/2006/relationships" id="258" r:id="R17c90647832d4658"/>
    <p:sldId xmlns:r="http://schemas.openxmlformats.org/officeDocument/2006/relationships" id="259" r:id="R932fc913a67d482d"/>
    <p:sldId xmlns:r="http://schemas.openxmlformats.org/officeDocument/2006/relationships" id="260" r:id="R80a3312e0a234142"/>
    <p:sldId xmlns:r="http://schemas.openxmlformats.org/officeDocument/2006/relationships" id="261" r:id="Rfe177eedf6e940aa"/>
    <p:sldId xmlns:r="http://schemas.openxmlformats.org/officeDocument/2006/relationships" id="262" r:id="R6fd4bf8f204a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e6e04c620473e" /><Relationship Type="http://schemas.openxmlformats.org/officeDocument/2006/relationships/slide" Target="/ppt/slides/slide1.xml" Id="R936bb9003bf34c0b" /><Relationship Type="http://schemas.openxmlformats.org/officeDocument/2006/relationships/slide" Target="/ppt/slides/slide2.xml" Id="Rc3b1993965644c57" /><Relationship Type="http://schemas.openxmlformats.org/officeDocument/2006/relationships/slide" Target="/ppt/slides/slide3.xml" Id="R17c90647832d4658" /><Relationship Type="http://schemas.openxmlformats.org/officeDocument/2006/relationships/slide" Target="/ppt/slides/slide4.xml" Id="R932fc913a67d482d" /><Relationship Type="http://schemas.openxmlformats.org/officeDocument/2006/relationships/slide" Target="/ppt/slides/slide5.xml" Id="R80a3312e0a234142" /><Relationship Type="http://schemas.openxmlformats.org/officeDocument/2006/relationships/slide" Target="/ppt/slides/slide6.xml" Id="Rfe177eedf6e940aa" /><Relationship Type="http://schemas.openxmlformats.org/officeDocument/2006/relationships/slide" Target="/ppt/slides/slide7.xml" Id="R6fd4bf8f204a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dec93d095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16219693642a8" /><Relationship Type="http://schemas.openxmlformats.org/officeDocument/2006/relationships/theme" Target="/ppt/slideMasters/theme/theme1.xml" Id="R042f6ab694da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162196936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be99826d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a15287f4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8a30f5c3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219ea7b4b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d94984ed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60d2d7e0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6fce4f84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